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354" r:id="rId2"/>
    <p:sldId id="6935" r:id="rId3"/>
    <p:sldId id="7237" r:id="rId4"/>
    <p:sldId id="7260" r:id="rId5"/>
    <p:sldId id="7241" r:id="rId6"/>
    <p:sldId id="7261" r:id="rId7"/>
    <p:sldId id="7239" r:id="rId8"/>
    <p:sldId id="7248" r:id="rId9"/>
    <p:sldId id="7246" r:id="rId10"/>
    <p:sldId id="7249" r:id="rId11"/>
    <p:sldId id="7247" r:id="rId12"/>
    <p:sldId id="7250" r:id="rId13"/>
    <p:sldId id="7251" r:id="rId14"/>
    <p:sldId id="7244" r:id="rId15"/>
    <p:sldId id="7210" r:id="rId16"/>
    <p:sldId id="7227" r:id="rId17"/>
    <p:sldId id="7228" r:id="rId18"/>
    <p:sldId id="7219" r:id="rId19"/>
    <p:sldId id="7220" r:id="rId20"/>
    <p:sldId id="7221" r:id="rId21"/>
    <p:sldId id="7222" r:id="rId22"/>
    <p:sldId id="7223" r:id="rId23"/>
    <p:sldId id="7224" r:id="rId24"/>
    <p:sldId id="7229" r:id="rId25"/>
    <p:sldId id="7265" r:id="rId26"/>
    <p:sldId id="7232" r:id="rId27"/>
    <p:sldId id="7230" r:id="rId28"/>
    <p:sldId id="7262" r:id="rId29"/>
    <p:sldId id="7234" r:id="rId30"/>
    <p:sldId id="7252" r:id="rId31"/>
    <p:sldId id="7263" r:id="rId32"/>
    <p:sldId id="7253" r:id="rId33"/>
    <p:sldId id="7254" r:id="rId34"/>
    <p:sldId id="7255" r:id="rId35"/>
    <p:sldId id="7256" r:id="rId36"/>
    <p:sldId id="7257" r:id="rId37"/>
    <p:sldId id="7266" r:id="rId38"/>
    <p:sldId id="7259" r:id="rId39"/>
    <p:sldId id="700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FFFF"/>
    <a:srgbClr val="00FF00"/>
    <a:srgbClr val="FF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9" autoAdjust="0"/>
    <p:restoredTop sz="49541" autoAdjust="0"/>
  </p:normalViewPr>
  <p:slideViewPr>
    <p:cSldViewPr snapToGrid="0">
      <p:cViewPr varScale="1">
        <p:scale>
          <a:sx n="47" d="100"/>
          <a:sy n="47" d="100"/>
        </p:scale>
        <p:origin x="1569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230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36B957-0C23-1CDE-A2B8-044701C66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7E1FBC-070D-8861-8D9C-258144CACE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2CA61-C7A7-44C1-8225-2F3B25FCEFE9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964B15-02A6-96D1-7025-FFA5019E5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BE5DA-4AAF-6256-556A-73DB14F76B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A6520-B727-41E0-BB1B-FA4B49A62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41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499D7-817A-4BF8-98BA-7E2BFEC27B52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8E926-3218-4A05-BE3C-00B734B06F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0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9EC6D-DB1F-44A4-BAF7-4CD4248B20A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0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CE28-40BA-23DA-6C64-16D58798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31025E-8B28-468E-AF96-CF0D51EBD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E5570E-DCB2-7F66-56EC-FB68FF4F8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369390-7F3D-5E9C-F975-494373E0B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125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3ECD8-A8B1-E2CF-1C29-968406D0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E97DFC-9458-B7EE-08C9-48E59C215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031B7C-44F7-FCE5-EAFF-7AE92AE75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输出电阻使用电压输入的方法测量，并不是真的要加上电压（真加电压可能导致电路不是工作在正常工作范围，造成内部损害），这里只是“虚拟”来计算而不是真实来测量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8641C5-CF87-F1E5-C703-7B804C6A5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2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1150-CFD1-043F-7CA0-8E3F43EA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FBE5E0-4B99-2744-6C4B-651606466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5B9937-E599-8673-2115-4A085B21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带负载的能力是指放大电路输出量随负载变化的程度</a:t>
            </a:r>
            <a:endParaRPr lang="en-US" altLang="zh-CN" dirty="0"/>
          </a:p>
          <a:p>
            <a:r>
              <a:rPr lang="zh-CN" altLang="en-US" dirty="0"/>
              <a:t>负载变化时，输出量变化很小或基本不变，表示带负载能力强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E2DB4-23DE-C674-1066-A4C10F4A5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1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能量不会凭空产生，需要有电源供给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85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6BAA-AE66-E216-5ABC-2E4C7DE4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EEF57A-5BBB-5161-251B-324BE6225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FEDBB9-30D6-F076-149D-025356CF8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V_BB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V_CC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称为工作电源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v_s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一般设为幅值小的正弦信号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本章节中的电流电压符号有时大写，有时候小写</a:t>
            </a:r>
            <a:r>
              <a:rPr lang="en-US" altLang="ja-JP" dirty="0"/>
              <a:t> </a:t>
            </a:r>
            <a:r>
              <a:rPr lang="zh-CN" altLang="en-US" dirty="0"/>
              <a:t>，其规定如下：</a:t>
            </a:r>
            <a:endParaRPr lang="en-US" altLang="zh-CN" dirty="0"/>
          </a:p>
          <a:p>
            <a:r>
              <a:rPr lang="zh-CN" altLang="en-US" dirty="0"/>
              <a:t>如信号只有直流分量，则电流和电压以及其下标均为大写</a:t>
            </a:r>
            <a:endParaRPr lang="en-US" altLang="zh-CN" dirty="0"/>
          </a:p>
          <a:p>
            <a:r>
              <a:rPr lang="zh-CN" altLang="en-US" dirty="0"/>
              <a:t>如信号只有交流分量（平均值为 </a:t>
            </a:r>
            <a:r>
              <a:rPr lang="en-US" altLang="zh-CN" dirty="0"/>
              <a:t>0</a:t>
            </a:r>
            <a:r>
              <a:rPr lang="zh-CN" altLang="en-US" dirty="0"/>
              <a:t>），则电流和电压以及其下标均为小写</a:t>
            </a:r>
            <a:endParaRPr lang="en-US" altLang="zh-CN" dirty="0"/>
          </a:p>
          <a:p>
            <a:r>
              <a:rPr lang="zh-CN" altLang="en-US" dirty="0"/>
              <a:t>如信号既有直流分量（平均值不为 </a:t>
            </a:r>
            <a:r>
              <a:rPr lang="en-US" altLang="zh-CN" dirty="0"/>
              <a:t>0</a:t>
            </a:r>
            <a:r>
              <a:rPr lang="zh-CN" altLang="en-US" dirty="0"/>
              <a:t>），也有交流分量，则电流和电压小写，其下标为大写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C4519-125B-A523-7FEB-E7FC54C07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9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7AD1A-406A-462B-BE40-494024F8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773FFC-F078-95BC-109F-38ECE50E1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A64888-FFBB-7BCA-9644-88DA1FECA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很多情况下，电子电路中的信号源、输入端口、输出端口和直流电源等常要求共地，而上一页的基本共射极放大电路不满足这一点，而且还需要两个独立的直流电源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这一页的共射极放大电路可以解决问题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AAE4E-FAF4-2BBC-02C6-582AC2398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415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quiescent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静态工作点设置不合适，就无法正常放大信号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直流通路可得电路的静态工作点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输入正弦信号 </a:t>
            </a:r>
            <a:r>
              <a:rPr kumimoji="1"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v_s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（待放大的信号，正弦信号）后，电路将处在动态工作情况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此时，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BJT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各极电流及电压都将在静态值的基础上随输入信号作相应的变化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77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直流负载线</a:t>
            </a:r>
            <a:endParaRPr lang="en-US" altLang="zh-CN" dirty="0"/>
          </a:p>
          <a:p>
            <a:r>
              <a:rPr lang="en-US" altLang="zh-CN" dirty="0"/>
              <a:t>Q </a:t>
            </a:r>
            <a:r>
              <a:rPr lang="zh-CN" altLang="en-US" dirty="0"/>
              <a:t>点需要设置在放大区</a:t>
            </a:r>
            <a:endParaRPr lang="en-US" altLang="zh-CN" dirty="0"/>
          </a:p>
          <a:p>
            <a:r>
              <a:rPr lang="en-US" altLang="zh-CN" dirty="0"/>
              <a:t>V_BEQ </a:t>
            </a:r>
            <a:r>
              <a:rPr lang="zh-CN" altLang="en-US" dirty="0"/>
              <a:t>通常认为是已知量，硅管为 </a:t>
            </a:r>
            <a:r>
              <a:rPr lang="en-US" altLang="zh-CN" dirty="0"/>
              <a:t>0.6~0.7 V</a:t>
            </a:r>
            <a:r>
              <a:rPr lang="zh-CN" altLang="en-US" dirty="0"/>
              <a:t>，锗管为 </a:t>
            </a:r>
            <a:r>
              <a:rPr lang="en-US" altLang="zh-CN" dirty="0"/>
              <a:t>0.2~0.3 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输入负载线是一组斜率为 </a:t>
            </a:r>
            <a:r>
              <a:rPr lang="en-US" altLang="zh-CN" dirty="0"/>
              <a:t>– 1/</a:t>
            </a:r>
            <a:r>
              <a:rPr lang="en-US" altLang="zh-CN" dirty="0" err="1"/>
              <a:t>R_b</a:t>
            </a:r>
            <a:r>
              <a:rPr lang="zh-CN" altLang="en-US" dirty="0"/>
              <a:t>、且随 </a:t>
            </a:r>
            <a:r>
              <a:rPr lang="en-US" altLang="zh-CN" dirty="0" err="1"/>
              <a:t>v_s</a:t>
            </a:r>
            <a:r>
              <a:rPr lang="en-US" altLang="zh-CN" dirty="0"/>
              <a:t> </a:t>
            </a:r>
            <a:r>
              <a:rPr lang="zh-CN" altLang="en-US" dirty="0"/>
              <a:t>变化而平移的直线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6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v_ce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i_c</a:t>
            </a:r>
            <a:r>
              <a:rPr lang="en-US" altLang="zh-CN" dirty="0"/>
              <a:t> </a:t>
            </a:r>
            <a:r>
              <a:rPr lang="zh-CN" altLang="en-US" dirty="0"/>
              <a:t>同频反相（</a:t>
            </a:r>
            <a:r>
              <a:rPr lang="en-US" altLang="zh-CN" dirty="0" err="1"/>
              <a:t>i_c</a:t>
            </a:r>
            <a:r>
              <a:rPr lang="en-US" altLang="zh-CN" dirty="0"/>
              <a:t> </a:t>
            </a:r>
            <a:r>
              <a:rPr lang="zh-CN" altLang="en-US" dirty="0"/>
              <a:t>增大时 </a:t>
            </a:r>
            <a:r>
              <a:rPr lang="en-US" altLang="zh-CN" dirty="0" err="1"/>
              <a:t>v_ce</a:t>
            </a:r>
            <a:r>
              <a:rPr lang="en-US" altLang="zh-CN" dirty="0"/>
              <a:t> </a:t>
            </a:r>
            <a:r>
              <a:rPr lang="zh-CN" altLang="en-US" dirty="0"/>
              <a:t>减小）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v_ce</a:t>
            </a:r>
            <a:r>
              <a:rPr lang="en-US" altLang="zh-CN" dirty="0"/>
              <a:t> </a:t>
            </a:r>
            <a:r>
              <a:rPr lang="zh-CN" altLang="en-US" dirty="0"/>
              <a:t>的幅值除以</a:t>
            </a:r>
            <a:r>
              <a:rPr lang="en-US" altLang="zh-CN" dirty="0"/>
              <a:t> </a:t>
            </a:r>
            <a:r>
              <a:rPr lang="en-US" altLang="zh-CN" dirty="0" err="1"/>
              <a:t>v_s</a:t>
            </a:r>
            <a:r>
              <a:rPr lang="en-US" altLang="zh-CN" dirty="0"/>
              <a:t> </a:t>
            </a:r>
            <a:r>
              <a:rPr lang="zh-CN" altLang="en-US" dirty="0"/>
              <a:t>的幅值是电路的放大倍数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93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1200" dirty="0"/>
              <a:t>放大电路是模拟电子技术的核心电路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3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02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三极管饱和的根本原因是集电结收集电子的能力不足，增加 </a:t>
            </a:r>
            <a:r>
              <a:rPr lang="en-US" altLang="zh-CN" dirty="0"/>
              <a:t>V_{CC} </a:t>
            </a:r>
            <a:r>
              <a:rPr lang="zh-CN" altLang="en-US" dirty="0"/>
              <a:t>或减小 </a:t>
            </a:r>
            <a:r>
              <a:rPr lang="en-US" altLang="zh-CN" dirty="0" err="1"/>
              <a:t>R_c</a:t>
            </a:r>
            <a:r>
              <a:rPr lang="en-US" altLang="zh-CN" dirty="0"/>
              <a:t> </a:t>
            </a:r>
            <a:r>
              <a:rPr lang="zh-CN" altLang="en-US" dirty="0"/>
              <a:t>可以增加集电极的电压，增强集电极收集电子的能力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12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R_b</a:t>
            </a:r>
            <a:r>
              <a:rPr lang="en-US" altLang="zh-CN" dirty="0"/>
              <a:t> </a:t>
            </a:r>
            <a:r>
              <a:rPr lang="zh-CN" altLang="en-US" dirty="0"/>
              <a:t>的一端连接 </a:t>
            </a:r>
            <a:r>
              <a:rPr lang="en-US" altLang="zh-CN" dirty="0"/>
              <a:t>BJT </a:t>
            </a:r>
            <a:r>
              <a:rPr lang="zh-CN" altLang="en-US" dirty="0"/>
              <a:t>的基极，另一端接地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R_c</a:t>
            </a:r>
            <a:r>
              <a:rPr lang="en-US" altLang="zh-CN" dirty="0"/>
              <a:t> </a:t>
            </a:r>
            <a:r>
              <a:rPr lang="zh-CN" altLang="en-US" dirty="0"/>
              <a:t>的一端连接 </a:t>
            </a:r>
            <a:r>
              <a:rPr lang="en-US" altLang="zh-CN" dirty="0"/>
              <a:t>BJT </a:t>
            </a:r>
            <a:r>
              <a:rPr lang="zh-CN" altLang="en-US" dirty="0"/>
              <a:t>的集电极，另一端接地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809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只需要知道 </a:t>
            </a:r>
            <a:r>
              <a:rPr lang="en-US" altLang="zh-CN" dirty="0"/>
              <a:t>V_{BEQ} </a:t>
            </a:r>
            <a:r>
              <a:rPr lang="zh-CN" altLang="en-US" dirty="0"/>
              <a:t>和 </a:t>
            </a:r>
            <a:r>
              <a:rPr lang="en-US" altLang="zh-CN"/>
              <a:t>/beta </a:t>
            </a:r>
            <a:r>
              <a:rPr lang="zh-CN" altLang="en-US" dirty="0"/>
              <a:t>就可以求得 </a:t>
            </a:r>
            <a:r>
              <a:rPr lang="en-US" altLang="zh-CN" dirty="0"/>
              <a:t>Q </a:t>
            </a:r>
            <a:r>
              <a:rPr lang="zh-CN" altLang="en-US" dirty="0"/>
              <a:t>点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5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4906-4BF0-60D2-7687-8D70E2290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FE3763-2336-8C19-86D1-07ADA9DFF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CEF19B-1E60-3BBF-DC74-53E8C6760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负载是通过一个电容接上去的，因此交流负载线和直流负载线的斜率不一样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9D83C7-EC93-BB47-BE0E-C6B543F5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6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r_{bb’} 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r_e</a:t>
                </a:r>
                <a:r>
                  <a:rPr lang="en-US" altLang="zh-CN" dirty="0"/>
                  <a:t>’ </a:t>
                </a:r>
                <a:r>
                  <a:rPr lang="zh-CN" altLang="en-US" dirty="0"/>
                  <a:t>与制造工艺和掺杂浓度有关，</a:t>
                </a:r>
                <a:r>
                  <a:rPr lang="en-US" altLang="zh-CN" err="1"/>
                  <a:t>r</a:t>
                </a:r>
                <a:r>
                  <a:rPr lang="en-US" altLang="zh-CN"/>
                  <a:t>_{bb’} </a:t>
                </a:r>
                <a:r>
                  <a:rPr lang="en-US" altLang="zh-CN" dirty="0"/>
                  <a:t>&gt;&gt; </a:t>
                </a:r>
                <a:r>
                  <a:rPr lang="en-US" altLang="zh-CN" dirty="0" err="1"/>
                  <a:t>r_e</a:t>
                </a:r>
                <a:r>
                  <a:rPr lang="en-US" altLang="zh-CN" dirty="0"/>
                  <a:t>’ </a:t>
                </a:r>
                <a:r>
                  <a:rPr lang="zh-CN" altLang="en-US" dirty="0"/>
                  <a:t>（因为发射区掺杂浓度高）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err="1"/>
                  <a:t>r_e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为发射结电阻，</a:t>
                </a:r>
                <a:r>
                  <a:rPr lang="en-US" altLang="zh-CN" dirty="0" err="1"/>
                  <a:t>r_e</a:t>
                </a:r>
                <a:r>
                  <a:rPr lang="en-US" altLang="zh-CN" dirty="0"/>
                  <a:t> = V_T/I_EQ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V_T</a:t>
                </a:r>
                <a:r>
                  <a:rPr lang="zh-CN" altLang="en-US" dirty="0"/>
                  <a:t>为温度的电压当量（模电 </a:t>
                </a:r>
                <a:r>
                  <a:rPr lang="en-US" altLang="zh-CN" dirty="0"/>
                  <a:t>P59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常温（</a:t>
                </a:r>
                <a:r>
                  <a:rPr lang="en-US" altLang="zh-CN" dirty="0"/>
                  <a:t>300 K</a:t>
                </a:r>
                <a:r>
                  <a:rPr lang="zh-CN" altLang="en-US" dirty="0"/>
                  <a:t>）下，</a:t>
                </a:r>
                <a:r>
                  <a:rPr lang="en-US" altLang="zh-CN" dirty="0"/>
                  <a:t>V_T = 0.026 V = 26 mV</a:t>
                </a:r>
              </a:p>
              <a:p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zh-CN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ctrlP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f>
                        <m:f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EQ</m:t>
                              </m:r>
                            </m:sub>
                          </m:sSub>
                        </m:den>
                      </m:f>
                      <m:r>
                        <a:rPr lang="en-US" altLang="zh-CN" sz="1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200 </m:t>
                      </m:r>
                      <m:r>
                        <m:rPr>
                          <m:sty m:val="p"/>
                        </m:rPr>
                        <a:rPr lang="el-GR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+(1+</m:t>
                      </m:r>
                      <m:r>
                        <a:rPr lang="zh-CN" alt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mV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EQ</m:t>
                              </m:r>
                            </m:sub>
                          </m:sSub>
                        </m:den>
                      </m:f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 </m:t>
                      </m:r>
                      <m:r>
                        <m:rPr>
                          <m:sty m:val="p"/>
                        </m:rPr>
                        <a:rPr lang="el-GR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26 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mV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BQ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（模电 </a:t>
                </a:r>
                <a:r>
                  <a:rPr lang="en-US" altLang="zh-CN" dirty="0"/>
                  <a:t>P167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r_bb</a:t>
                </a:r>
                <a:r>
                  <a:rPr lang="en-US" altLang="zh-CN" dirty="0"/>
                  <a:t>’ 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r_e</a:t>
                </a:r>
                <a:r>
                  <a:rPr lang="en-US" altLang="zh-CN" dirty="0"/>
                  <a:t>’ </a:t>
                </a:r>
                <a:r>
                  <a:rPr lang="zh-CN" altLang="en-US" dirty="0"/>
                  <a:t>与制造工艺和掺杂浓度有关，</a:t>
                </a:r>
                <a:r>
                  <a:rPr lang="en-US" altLang="zh-CN" dirty="0" err="1"/>
                  <a:t>r_bb</a:t>
                </a:r>
                <a:r>
                  <a:rPr lang="en-US" altLang="zh-CN" dirty="0"/>
                  <a:t>’ &gt;&gt; </a:t>
                </a:r>
                <a:r>
                  <a:rPr lang="en-US" altLang="zh-CN" dirty="0" err="1"/>
                  <a:t>r_e</a:t>
                </a:r>
                <a:r>
                  <a:rPr lang="en-US" altLang="zh-CN" dirty="0"/>
                  <a:t>’ </a:t>
                </a:r>
                <a:r>
                  <a:rPr lang="zh-CN" altLang="en-US" dirty="0"/>
                  <a:t>（因为发射极掺杂浓度高）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err="1"/>
                  <a:t>r_e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为发射结电阻，</a:t>
                </a:r>
                <a:r>
                  <a:rPr lang="en-US" altLang="zh-CN" dirty="0" err="1"/>
                  <a:t>r_e</a:t>
                </a:r>
                <a:r>
                  <a:rPr lang="en-US" altLang="zh-CN" dirty="0"/>
                  <a:t> = V_T/I_EQ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V_T</a:t>
                </a:r>
                <a:r>
                  <a:rPr lang="zh-CN" altLang="en-US" dirty="0"/>
                  <a:t>为温度的电压当量（模电 </a:t>
                </a:r>
                <a:r>
                  <a:rPr lang="en-US" altLang="zh-CN" dirty="0"/>
                  <a:t>P59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常温（</a:t>
                </a:r>
                <a:r>
                  <a:rPr lang="en-US" altLang="zh-CN" dirty="0"/>
                  <a:t>300 K</a:t>
                </a:r>
                <a:r>
                  <a:rPr lang="zh-CN" altLang="en-US" dirty="0"/>
                  <a:t>）下，</a:t>
                </a:r>
                <a:r>
                  <a:rPr lang="en-US" altLang="zh-CN" dirty="0"/>
                  <a:t>V_T = 0.026 V = 26 mV</a:t>
                </a:r>
              </a:p>
              <a:p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𝑟_(b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b^′ )+(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𝛽)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e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+𝑟_e^′ )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≈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𝑟_(bb^′ )+(1+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𝛽)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𝑟_e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𝑟_(bb^′ )+(1+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𝛽)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𝑉_T/𝐼_EQ 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𝑟_e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≈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200 </a:t>
                </a:r>
                <a:r>
                  <a:rPr lang="el-GR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+(1+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)(26 mV)/𝐼_EQ </a:t>
                </a: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（模电 </a:t>
                </a:r>
                <a:r>
                  <a:rPr lang="en-US" altLang="zh-CN" dirty="0"/>
                  <a:t>P167</a:t>
                </a:r>
                <a:r>
                  <a:rPr lang="zh-CN" altLang="en-US" dirty="0"/>
                  <a:t>）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341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beta </a:t>
            </a:r>
            <a:r>
              <a:rPr lang="zh-CN" altLang="en-US" dirty="0"/>
              <a:t>的值越大，基极电流的微小变化也能导致集电极电流发生较大变化，增加电路进入饱和区的风险，导致信号失真</a:t>
            </a:r>
            <a:endParaRPr lang="en-US" altLang="zh-CN" dirty="0"/>
          </a:p>
          <a:p>
            <a:r>
              <a:rPr lang="en-US" altLang="zh-CN" dirty="0"/>
              <a:t>beta </a:t>
            </a:r>
            <a:r>
              <a:rPr lang="zh-CN" altLang="en-US" dirty="0"/>
              <a:t>的值越大，在相同的集电极负载电流下，所需的基极电流越小，容易进入饱和（即 </a:t>
            </a:r>
            <a:r>
              <a:rPr lang="en-US" altLang="zh-CN" dirty="0" err="1"/>
              <a:t>i_b</a:t>
            </a:r>
            <a:r>
              <a:rPr lang="en-US" altLang="zh-CN" dirty="0"/>
              <a:t> &gt; beta * </a:t>
            </a:r>
            <a:r>
              <a:rPr lang="en-US" altLang="zh-CN" dirty="0" err="1"/>
              <a:t>i_c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r_be</a:t>
            </a:r>
            <a:r>
              <a:rPr lang="en-US" altLang="zh-CN" dirty="0"/>
              <a:t> </a:t>
            </a:r>
            <a:r>
              <a:rPr lang="zh-CN" altLang="en-US" dirty="0"/>
              <a:t>下降会影响输入电阻，前端信号功率有限未必能对小输入电阻的放大电路提供足够电量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65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d>
                      <m:d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// 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sz="12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的表达式时，可得如下：</a:t>
                </a:r>
                <a:endParaRPr lang="en-US" altLang="zh-CN" sz="12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12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dirty="0"/>
                  <a:t> 两端的电压与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两端的一样，都为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lang="zh-CN" altLang="en-US" dirty="0"/>
                  <a:t>，所以流过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dirty="0"/>
                  <a:t> 的电流为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流过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上的电流为流过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的电流之和，即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dirty="0"/>
                  <a:t> 两端的电压为 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两端的电压加上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dirty="0"/>
                  <a:t> 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两端的电压，即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be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r>
                  <a:rPr lang="zh-CN" altLang="en-US" dirty="0"/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// 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altLang="zh-CN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be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be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，约掉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// 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𝑣_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o=−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𝑅_c  // 𝑅_L )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sz="12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求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𝑣_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的表达式时，可得如下：</a:t>
                </a:r>
                <a:endParaRPr lang="en-US" altLang="zh-CN" sz="12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12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𝑅_b</a:t>
                </a:r>
                <a:r>
                  <a:rPr lang="zh-CN" altLang="en-US" dirty="0"/>
                  <a:t> 两端的电压与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两端的一样，都为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zh-CN" altLang="en-US" dirty="0"/>
                  <a:t>，所以流过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𝑅_b</a:t>
                </a:r>
                <a:r>
                  <a:rPr lang="zh-CN" altLang="en-US" dirty="0"/>
                  <a:t> 的电流为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𝑟_be/𝑅_b 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流过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上的电流为流过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𝑅_b</a:t>
                </a:r>
                <a:r>
                  <a:rPr lang="zh-CN" altLang="en-US" dirty="0"/>
                  <a:t> 和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的电流之和，即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𝑖_b+𝑖_b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𝑟_be/𝑅_b 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𝑅_s</a:t>
                </a:r>
                <a:r>
                  <a:rPr lang="zh-CN" altLang="en-US" dirty="0"/>
                  <a:t> 两端的电压为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(𝑖_b+𝑖_b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𝑟_be/𝑅_b )𝑅_s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𝑣_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为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两端的电压加上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𝑅_b</a:t>
                </a:r>
                <a:r>
                  <a:rPr lang="zh-CN" altLang="en-US" dirty="0"/>
                  <a:t> 或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两端的电压，即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𝑣_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s=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(𝑖_b+𝑖_b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𝑟_be/𝑅_b ) 𝑅_s+𝑖_b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𝑟_be=𝑖_b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[(1+𝑟_be/𝑅_b ) 𝑅_s+𝑟_be ]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/>
                <a:r>
                  <a:rPr lang="zh-CN" altLang="en-US" dirty="0"/>
                  <a:t>因此，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𝐴_v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𝑣_o/𝑣_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 =(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−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𝑅_c  // 𝑅_L )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∙[(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1+𝑟_be/𝑅_b ) 𝑅_s+𝑟_be ]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)</a:t>
                </a:r>
                <a:r>
                  <a:rPr lang="zh-CN" altLang="en-US" dirty="0"/>
                  <a:t>，约掉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𝑖_b</a:t>
                </a:r>
                <a:r>
                  <a:rPr lang="zh-CN" altLang="en-US" dirty="0"/>
                  <a:t>，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𝐴_v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s=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−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𝑅_c  // 𝑅_L )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)/((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𝑟_be/𝑅_b 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+1)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𝑅_s+𝑟_be 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050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模电 </a:t>
                </a:r>
                <a:r>
                  <a:rPr lang="en-US" altLang="zh-CN" dirty="0"/>
                  <a:t>P167 – 172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静态工作点设计要求通常为：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CEQ</m:t>
                        </m:r>
                      </m:sub>
                    </m:sSub>
                    <m:r>
                      <a:rPr lang="en-US" altLang="zh-CN" sz="12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altLang="zh-CN" sz="12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/>
                  <a:t>(Q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点比较靠近中间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CQ</m:t>
                        </m:r>
                      </m:sub>
                    </m:sSub>
                  </m:oMath>
                </a14:m>
                <a:r>
                  <a:rPr lang="zh-CN" altLang="en-US" dirty="0"/>
                  <a:t> 尽可能小，减小静态功耗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通过 </a:t>
                </a:r>
                <a:r>
                  <a:rPr lang="en-US" altLang="zh-CN"/>
                  <a:t>R_{b2} </a:t>
                </a:r>
                <a:r>
                  <a:rPr lang="zh-CN" altLang="en-US" dirty="0"/>
                  <a:t>的电流要远大于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模电 </a:t>
                </a:r>
                <a:r>
                  <a:rPr lang="en-US" altLang="zh-CN" dirty="0"/>
                  <a:t>P167 – 172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静态工作点设计要求通常为：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𝑉_CEQ=𝑉_CC/2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(Q</a:t>
                </a:r>
                <a:r>
                  <a:rPr lang="en-US" altLang="zh-CN" baseline="0" dirty="0"/>
                  <a:t> </a:t>
                </a:r>
                <a:r>
                  <a:rPr lang="zh-CN" altLang="en-US" baseline="0" dirty="0"/>
                  <a:t>点比较靠近中间</a:t>
                </a:r>
                <a:r>
                  <a:rPr lang="en-US" altLang="zh-CN" dirty="0"/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0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𝐼_</a:t>
                </a:r>
                <a:r>
                  <a:rPr lang="en-US" altLang="zh-CN" sz="1200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CQ</a:t>
                </a:r>
                <a:r>
                  <a:rPr lang="zh-CN" altLang="en-US" dirty="0"/>
                  <a:t> 尽可能小，减小静态功耗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通过 </a:t>
                </a:r>
                <a:r>
                  <a:rPr lang="en-US" altLang="zh-CN" dirty="0"/>
                  <a:t>R_b2 </a:t>
                </a:r>
                <a:r>
                  <a:rPr lang="zh-CN" altLang="en-US" dirty="0"/>
                  <a:t>的电流要远大于 </a:t>
                </a:r>
                <a:r>
                  <a:rPr lang="en-US" altLang="zh-CN" sz="1200" b="0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𝐼_B</a:t>
                </a:r>
                <a:r>
                  <a:rPr lang="en-US" altLang="zh-CN" sz="1200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Q</a:t>
                </a:r>
                <a:r>
                  <a:rPr lang="zh-CN" altLang="en-US" dirty="0"/>
                  <a:t>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67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模电 </a:t>
                </a:r>
                <a:r>
                  <a:rPr lang="en-US" altLang="zh-CN" dirty="0"/>
                  <a:t>P172 – 173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//</m:t>
                            </m:r>
                            <m: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//</m:t>
                            </m:r>
                            <m: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zh-CN" altLang="en-US" dirty="0"/>
                  <a:t>，因为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//</m:t>
                            </m:r>
                            <m:r>
                              <a:rPr lang="en-US" altLang="zh-CN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模电 </a:t>
                </a:r>
                <a:r>
                  <a:rPr lang="en-US" altLang="zh-CN" dirty="0"/>
                  <a:t>P172 – 173</a:t>
                </a:r>
              </a:p>
              <a:p>
                <a:endParaRPr lang="en-US" altLang="zh-CN" dirty="0"/>
              </a:p>
              <a:p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o=(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+(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𝑅_b  //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𝑅_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si )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 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/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/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𝑅_𝑒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≈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+(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𝑅_b  //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𝑅_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si )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/>
                  <a:t>，因为 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𝑅_𝑒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≫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𝑟_be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+(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𝑅_b  //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𝑅_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si )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)/(</a:t>
                </a:r>
                <a:r>
                  <a:rPr lang="en-US" altLang="zh-CN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1+</a:t>
                </a:r>
                <a:r>
                  <a:rPr lang="zh-CN" altLang="en-US" sz="120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9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F34D-4B9B-21D0-B060-7911A9580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33A00E-D202-C219-092D-02646C00C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1A9068-54CF-3A96-957F-959F66254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信号放大是模拟信号最基本的处理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4EA57-0BB8-8D87-FAF2-010A526BA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67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基极分压式射极偏置电路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模电 </a:t>
            </a:r>
            <a:r>
              <a:rPr lang="en-US" altLang="zh-CN" dirty="0"/>
              <a:t>P173 - 174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41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共发射极放大电路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多级放大电路的中间级（</a:t>
            </a:r>
            <a:r>
              <a:rPr lang="en-US" altLang="zh-CN" dirty="0"/>
              <a:t>Q </a:t>
            </a:r>
            <a:r>
              <a:rPr lang="zh-CN" altLang="en-US" dirty="0"/>
              <a:t>点容易设定以保证信号不失真，增益尚可）</a:t>
            </a:r>
            <a:endParaRPr lang="en-US" altLang="zh-CN" dirty="0"/>
          </a:p>
          <a:p>
            <a:r>
              <a:rPr lang="zh-CN" altLang="en-US" dirty="0"/>
              <a:t>共集电极放大电路：输入级、输出级、缓冲级（由于输入电阻高、输出电阻低）</a:t>
            </a:r>
            <a:endParaRPr lang="en-US" altLang="zh-CN" dirty="0"/>
          </a:p>
          <a:p>
            <a:r>
              <a:rPr lang="zh-CN" altLang="en-US" dirty="0"/>
              <a:t>共基极放大电路：高频或宽频带电路（带宽较大，适合高频信号通过）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7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发射结正偏，集电结反偏是 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工作在放大区的条件</a:t>
            </a:r>
            <a:endParaRPr lang="zh-CN" altLang="en-US" dirty="0"/>
          </a:p>
          <a:p>
            <a:endParaRPr kumimoji="1" lang="en-US" altLang="zh-CN" sz="1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硅管 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 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 V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1200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一般建议 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V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kumimoji="1" lang="en-US" altLang="zh-CN" sz="1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不满足，则截止；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满足但 </a:t>
            </a:r>
            <a:r>
              <a:rPr kumimoji="1" lang="en-US" altLang="zh-CN" sz="1200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kumimoji="1" lang="en-US" altLang="zh-CN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不满足，则饱和 </a:t>
            </a:r>
            <a:endParaRPr kumimoji="1" lang="en-US" altLang="zh-CN" sz="1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40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4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DADD-9C2E-9A04-9AAF-9B23CA5C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D38676-A91F-D1EA-FA38-27830514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403611-B77B-A859-DC7A-2ADD4D6E6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用能量比较小的输入信号，来控制另一个能量源，将其转换为能量较大的信号输出</a:t>
            </a:r>
            <a:endParaRPr kumimoji="1" lang="en-US" altLang="zh-CN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zh-CN" altLang="en-US" dirty="0"/>
              <a:t>希望的是输出信号除了幅值增大之外，应为输入信号的重现</a:t>
            </a:r>
            <a:endParaRPr lang="en-US" altLang="zh-CN" dirty="0"/>
          </a:p>
          <a:p>
            <a:r>
              <a:rPr lang="zh-CN" altLang="en-US" dirty="0"/>
              <a:t>输出波形的任何变形，都被认为是产生的失真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BFD496-6AEE-1272-89CB-58FB2090F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0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dirty="0">
                <a:solidFill>
                  <a:srgbClr val="9900CC"/>
                </a:solidFill>
              </a:rPr>
              <a:t>放大倍数、输入电阻、输出电阻通常都是在正弦信号下的交流参数</a:t>
            </a:r>
            <a:endParaRPr kumimoji="1" lang="en-US" altLang="zh-CN" dirty="0">
              <a:solidFill>
                <a:srgbClr val="9900CC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9900CC"/>
                </a:solidFill>
              </a:rPr>
              <a:t>只有在放大电路处于放大状态且输出不失真的条件下才有意义</a:t>
            </a:r>
          </a:p>
          <a:p>
            <a:pPr eaLnBrk="1" hangingPunct="1"/>
            <a:r>
              <a:rPr kumimoji="1" lang="zh-CN" altLang="en-US" dirty="0"/>
              <a:t>电压放大倍数是最常被研究和测试的参数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5A06-3C6A-D11E-1B2F-894F5E5F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289D1E-55C4-22A1-E2BB-9367C38C1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9191F6-F5C1-F932-F102-CC02A31E2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dirty="0">
                <a:solidFill>
                  <a:srgbClr val="9900CC"/>
                </a:solidFill>
              </a:rPr>
              <a:t>电压放大模型和电流放大模型可相互转换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479130-518D-4E06-997F-802668E97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43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6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031FE-0EAD-2FF7-73C0-8306191CC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A3C7C5-6D24-6B06-F344-C0F3F3A08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1DFE41-244C-5BD2-FAA1-A4D27F04C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4315A-40D3-9486-BB25-55CCD9E8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可用测电压的方式求输入电阻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07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bg3">
            <a:extLst>
              <a:ext uri="{FF2B5EF4-FFF2-40B4-BE49-F238E27FC236}">
                <a16:creationId xmlns:a16="http://schemas.microsoft.com/office/drawing/2014/main" id="{3C12D28E-7FDA-416A-89CF-B41CFE8C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80031" b="16504"/>
          <a:stretch>
            <a:fillRect/>
          </a:stretch>
        </p:blipFill>
        <p:spPr bwMode="auto">
          <a:xfrm flipV="1">
            <a:off x="0" y="1711615"/>
            <a:ext cx="12192000" cy="4378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</p:pic>
      <p:pic>
        <p:nvPicPr>
          <p:cNvPr id="9" name="Picture 17" descr="bg3">
            <a:extLst>
              <a:ext uri="{FF2B5EF4-FFF2-40B4-BE49-F238E27FC236}">
                <a16:creationId xmlns:a16="http://schemas.microsoft.com/office/drawing/2014/main" id="{6256C6DD-5C6C-4934-AE0F-6E767F3C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48767" b="15891"/>
          <a:stretch>
            <a:fillRect/>
          </a:stretch>
        </p:blipFill>
        <p:spPr bwMode="auto">
          <a:xfrm>
            <a:off x="0" y="1930558"/>
            <a:ext cx="12192000" cy="2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2">
            <a:extLst>
              <a:ext uri="{FF2B5EF4-FFF2-40B4-BE49-F238E27FC236}">
                <a16:creationId xmlns:a16="http://schemas.microsoft.com/office/drawing/2014/main" id="{12F893B6-5430-4116-B41C-027E149AB2E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E8E8EA"/>
              </a:clrFrom>
              <a:clrTo>
                <a:srgbClr val="E8E8EA">
                  <a:alpha val="0"/>
                </a:srgbClr>
              </a:clrTo>
            </a:clrChange>
          </a:blip>
          <a:srcRect l="3981" t="5824" r="52233" b="80846"/>
          <a:stretch/>
        </p:blipFill>
        <p:spPr bwMode="auto">
          <a:xfrm>
            <a:off x="0" y="278392"/>
            <a:ext cx="4244196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85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bg2">
            <a:extLst>
              <a:ext uri="{FF2B5EF4-FFF2-40B4-BE49-F238E27FC236}">
                <a16:creationId xmlns:a16="http://schemas.microsoft.com/office/drawing/2014/main" id="{B5E88CDA-D72A-4EE5-A041-54DDE04C08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31108" b="84377"/>
          <a:stretch/>
        </p:blipFill>
        <p:spPr bwMode="auto">
          <a:xfrm>
            <a:off x="0" y="1"/>
            <a:ext cx="12192000" cy="5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758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0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650.png"/><Relationship Id="rId21" Type="http://schemas.openxmlformats.org/officeDocument/2006/relationships/image" Target="../media/image900.png"/><Relationship Id="rId7" Type="http://schemas.openxmlformats.org/officeDocument/2006/relationships/image" Target="../media/image8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7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23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Relationship Id="rId22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09.png"/><Relationship Id="rId3" Type="http://schemas.openxmlformats.org/officeDocument/2006/relationships/image" Target="../media/image100.png"/><Relationship Id="rId34" Type="http://schemas.openxmlformats.org/officeDocument/2006/relationships/image" Target="../media/image103.png"/><Relationship Id="rId42" Type="http://schemas.openxmlformats.org/officeDocument/2006/relationships/image" Target="../media/image113.png"/><Relationship Id="rId47" Type="http://schemas.openxmlformats.org/officeDocument/2006/relationships/image" Target="../media/image118.png"/><Relationship Id="rId50" Type="http://schemas.openxmlformats.org/officeDocument/2006/relationships/image" Target="../media/image121.png"/><Relationship Id="rId12" Type="http://schemas.openxmlformats.org/officeDocument/2006/relationships/image" Target="../media/image931.png"/><Relationship Id="rId33" Type="http://schemas.openxmlformats.org/officeDocument/2006/relationships/image" Target="../media/image102.png"/><Relationship Id="rId38" Type="http://schemas.openxmlformats.org/officeDocument/2006/relationships/image" Target="../media/image107.png"/><Relationship Id="rId46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93.png"/><Relationship Id="rId41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98.png"/><Relationship Id="rId37" Type="http://schemas.openxmlformats.org/officeDocument/2006/relationships/image" Target="../media/image106.png"/><Relationship Id="rId40" Type="http://schemas.openxmlformats.org/officeDocument/2006/relationships/image" Target="../media/image110.png"/><Relationship Id="rId45" Type="http://schemas.openxmlformats.org/officeDocument/2006/relationships/image" Target="../media/image116.png"/><Relationship Id="rId28" Type="http://schemas.openxmlformats.org/officeDocument/2006/relationships/image" Target="../media/image108.png"/><Relationship Id="rId36" Type="http://schemas.openxmlformats.org/officeDocument/2006/relationships/image" Target="../media/image105.png"/><Relationship Id="rId49" Type="http://schemas.openxmlformats.org/officeDocument/2006/relationships/image" Target="../media/image120.png"/><Relationship Id="rId31" Type="http://schemas.openxmlformats.org/officeDocument/2006/relationships/image" Target="../media/image95.png"/><Relationship Id="rId44" Type="http://schemas.openxmlformats.org/officeDocument/2006/relationships/image" Target="../media/image115.png"/><Relationship Id="rId4" Type="http://schemas.openxmlformats.org/officeDocument/2006/relationships/image" Target="../media/image101.png"/><Relationship Id="rId30" Type="http://schemas.openxmlformats.org/officeDocument/2006/relationships/image" Target="../media/image94.png"/><Relationship Id="rId35" Type="http://schemas.openxmlformats.org/officeDocument/2006/relationships/image" Target="../media/image104.png"/><Relationship Id="rId43" Type="http://schemas.openxmlformats.org/officeDocument/2006/relationships/image" Target="../media/image114.png"/><Relationship Id="rId48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18" Type="http://schemas.openxmlformats.org/officeDocument/2006/relationships/image" Target="../media/image125.png"/><Relationship Id="rId3" Type="http://schemas.openxmlformats.org/officeDocument/2006/relationships/image" Target="../media/image1090.png"/><Relationship Id="rId7" Type="http://schemas.openxmlformats.org/officeDocument/2006/relationships/image" Target="../media/image1140.png"/><Relationship Id="rId12" Type="http://schemas.openxmlformats.org/officeDocument/2006/relationships/image" Target="../media/image1190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11" Type="http://schemas.openxmlformats.org/officeDocument/2006/relationships/image" Target="../media/image1180.png"/><Relationship Id="rId5" Type="http://schemas.openxmlformats.org/officeDocument/2006/relationships/image" Target="../media/image1120.png"/><Relationship Id="rId15" Type="http://schemas.openxmlformats.org/officeDocument/2006/relationships/image" Target="../media/image122.png"/><Relationship Id="rId10" Type="http://schemas.openxmlformats.org/officeDocument/2006/relationships/image" Target="../media/image1170.png"/><Relationship Id="rId19" Type="http://schemas.openxmlformats.org/officeDocument/2006/relationships/image" Target="../media/image126.png"/><Relationship Id="rId4" Type="http://schemas.openxmlformats.org/officeDocument/2006/relationships/image" Target="../media/image1100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0.png"/><Relationship Id="rId3" Type="http://schemas.openxmlformats.org/officeDocument/2006/relationships/image" Target="../media/image2710.png"/><Relationship Id="rId7" Type="http://schemas.openxmlformats.org/officeDocument/2006/relationships/image" Target="../media/image3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0.png"/><Relationship Id="rId5" Type="http://schemas.openxmlformats.org/officeDocument/2006/relationships/image" Target="../media/image3310.png"/><Relationship Id="rId4" Type="http://schemas.openxmlformats.org/officeDocument/2006/relationships/image" Target="../media/image28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290.png"/><Relationship Id="rId21" Type="http://schemas.openxmlformats.org/officeDocument/2006/relationships/image" Target="../media/image162.png"/><Relationship Id="rId7" Type="http://schemas.openxmlformats.org/officeDocument/2006/relationships/image" Target="../media/image151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46.png"/><Relationship Id="rId5" Type="http://schemas.openxmlformats.org/officeDocument/2006/relationships/image" Target="../media/image149.png"/><Relationship Id="rId15" Type="http://schemas.openxmlformats.org/officeDocument/2006/relationships/image" Target="../media/image156.png"/><Relationship Id="rId10" Type="http://schemas.openxmlformats.org/officeDocument/2006/relationships/image" Target="../media/image138.png"/><Relationship Id="rId19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37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97.png"/><Relationship Id="rId18" Type="http://schemas.openxmlformats.org/officeDocument/2006/relationships/image" Target="../media/image178.png"/><Relationship Id="rId3" Type="http://schemas.openxmlformats.org/officeDocument/2006/relationships/image" Target="../media/image490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27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6.png"/><Relationship Id="rId18" Type="http://schemas.openxmlformats.org/officeDocument/2006/relationships/image" Target="../media/image188.png"/><Relationship Id="rId3" Type="http://schemas.openxmlformats.org/officeDocument/2006/relationships/image" Target="../media/image128.png"/><Relationship Id="rId7" Type="http://schemas.openxmlformats.org/officeDocument/2006/relationships/image" Target="../media/image173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30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170.png"/><Relationship Id="rId5" Type="http://schemas.openxmlformats.org/officeDocument/2006/relationships/image" Target="../media/image182.png"/><Relationship Id="rId15" Type="http://schemas.openxmlformats.org/officeDocument/2006/relationships/image" Target="../media/image99.png"/><Relationship Id="rId10" Type="http://schemas.openxmlformats.org/officeDocument/2006/relationships/image" Target="../media/image185.png"/><Relationship Id="rId19" Type="http://schemas.openxmlformats.org/officeDocument/2006/relationships/image" Target="../media/image178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27.png"/><Relationship Id="rId3" Type="http://schemas.openxmlformats.org/officeDocument/2006/relationships/image" Target="../media/image76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image" Target="../media/image168.png"/><Relationship Id="rId5" Type="http://schemas.microsoft.com/office/2007/relationships/hdphoto" Target="../media/hdphoto1.wdp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74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27.png"/><Relationship Id="rId3" Type="http://schemas.openxmlformats.org/officeDocument/2006/relationships/image" Target="../media/image79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7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1" Type="http://schemas.openxmlformats.org/officeDocument/2006/relationships/image" Target="../media/image168.png"/><Relationship Id="rId5" Type="http://schemas.microsoft.com/office/2007/relationships/hdphoto" Target="../media/hdphoto2.wdp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7.png"/><Relationship Id="rId3" Type="http://schemas.openxmlformats.org/officeDocument/2006/relationships/image" Target="../media/image180.png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2" Type="http://schemas.openxmlformats.org/officeDocument/2006/relationships/notesSlide" Target="../notesSlides/notesSlide20.xml"/><Relationship Id="rId20" Type="http://schemas.openxmlformats.org/officeDocument/2006/relationships/image" Target="../media/image990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31" Type="http://schemas.openxmlformats.org/officeDocument/2006/relationships/image" Target="../media/image202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3" Type="http://schemas.openxmlformats.org/officeDocument/2006/relationships/image" Target="../media/image181.jpeg"/><Relationship Id="rId21" Type="http://schemas.openxmlformats.org/officeDocument/2006/relationships/image" Target="../media/image1020.png"/><Relationship Id="rId34" Type="http://schemas.openxmlformats.org/officeDocument/2006/relationships/image" Target="../media/image204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2" Type="http://schemas.openxmlformats.org/officeDocument/2006/relationships/notesSlide" Target="../notesSlides/notesSlide21.xml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31" Type="http://schemas.openxmlformats.org/officeDocument/2006/relationships/image" Target="../media/image201.png"/><Relationship Id="rId4" Type="http://schemas.openxmlformats.org/officeDocument/2006/relationships/image" Target="../media/image182.jpe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229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image" Target="../media/image228.png"/><Relationship Id="rId2" Type="http://schemas.openxmlformats.org/officeDocument/2006/relationships/image" Target="../media/image210.png"/><Relationship Id="rId16" Type="http://schemas.openxmlformats.org/officeDocument/2006/relationships/image" Target="../media/image224.png"/><Relationship Id="rId29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1260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8" Type="http://schemas.openxmlformats.org/officeDocument/2006/relationships/image" Target="../media/image231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31" Type="http://schemas.openxmlformats.org/officeDocument/2006/relationships/image" Target="../media/image234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7" Type="http://schemas.openxmlformats.org/officeDocument/2006/relationships/image" Target="../media/image230.png"/><Relationship Id="rId30" Type="http://schemas.openxmlformats.org/officeDocument/2006/relationships/image" Target="../media/image23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08.png"/><Relationship Id="rId21" Type="http://schemas.openxmlformats.org/officeDocument/2006/relationships/image" Target="../media/image254.png"/><Relationship Id="rId34" Type="http://schemas.openxmlformats.org/officeDocument/2006/relationships/image" Target="../media/image26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191.png"/><Relationship Id="rId33" Type="http://schemas.openxmlformats.org/officeDocument/2006/relationships/image" Target="../media/image265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20" Type="http://schemas.openxmlformats.org/officeDocument/2006/relationships/image" Target="../media/image189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23" Type="http://schemas.openxmlformats.org/officeDocument/2006/relationships/image" Target="../media/image190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3.png"/><Relationship Id="rId19" Type="http://schemas.openxmlformats.org/officeDocument/2006/relationships/image" Target="../media/image187.png"/><Relationship Id="rId31" Type="http://schemas.openxmlformats.org/officeDocument/2006/relationships/image" Target="../media/image26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15.png"/><Relationship Id="rId27" Type="http://schemas.openxmlformats.org/officeDocument/2006/relationships/image" Target="../media/image20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8" Type="http://schemas.openxmlformats.org/officeDocument/2006/relationships/image" Target="../media/image241.png"/><Relationship Id="rId3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26" Type="http://schemas.openxmlformats.org/officeDocument/2006/relationships/image" Target="../media/image208.png"/><Relationship Id="rId21" Type="http://schemas.openxmlformats.org/officeDocument/2006/relationships/image" Target="../media/image282.png"/><Relationship Id="rId34" Type="http://schemas.openxmlformats.org/officeDocument/2006/relationships/image" Target="../media/image266.png"/><Relationship Id="rId7" Type="http://schemas.openxmlformats.org/officeDocument/2006/relationships/image" Target="../media/image25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5" Type="http://schemas.openxmlformats.org/officeDocument/2006/relationships/image" Target="../media/image286.png"/><Relationship Id="rId33" Type="http://schemas.openxmlformats.org/officeDocument/2006/relationships/image" Target="../media/image26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72.png"/><Relationship Id="rId24" Type="http://schemas.openxmlformats.org/officeDocument/2006/relationships/image" Target="../media/image285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5" Type="http://schemas.openxmlformats.org/officeDocument/2006/relationships/image" Target="../media/image255.png"/><Relationship Id="rId15" Type="http://schemas.openxmlformats.org/officeDocument/2006/relationships/image" Target="../media/image276.png"/><Relationship Id="rId23" Type="http://schemas.openxmlformats.org/officeDocument/2006/relationships/image" Target="../media/image284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31" Type="http://schemas.openxmlformats.org/officeDocument/2006/relationships/image" Target="../media/image263.png"/><Relationship Id="rId4" Type="http://schemas.openxmlformats.org/officeDocument/2006/relationships/image" Target="../media/image253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83.png"/><Relationship Id="rId27" Type="http://schemas.openxmlformats.org/officeDocument/2006/relationships/image" Target="../media/image20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8" Type="http://schemas.openxmlformats.org/officeDocument/2006/relationships/image" Target="../media/image259.png"/><Relationship Id="rId3" Type="http://schemas.openxmlformats.org/officeDocument/2006/relationships/image" Target="../media/image252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740.png"/><Relationship Id="rId51" Type="http://schemas.openxmlformats.org/officeDocument/2006/relationships/image" Target="../media/image2860.png"/><Relationship Id="rId34" Type="http://schemas.openxmlformats.org/officeDocument/2006/relationships/image" Target="../media/image1670.png"/><Relationship Id="rId42" Type="http://schemas.openxmlformats.org/officeDocument/2006/relationships/image" Target="../media/image2770.png"/><Relationship Id="rId47" Type="http://schemas.openxmlformats.org/officeDocument/2006/relationships/image" Target="../media/image2820.png"/><Relationship Id="rId50" Type="http://schemas.openxmlformats.org/officeDocument/2006/relationships/image" Target="../media/image2850.png"/><Relationship Id="rId55" Type="http://schemas.openxmlformats.org/officeDocument/2006/relationships/image" Target="../media/image291.png"/><Relationship Id="rId33" Type="http://schemas.openxmlformats.org/officeDocument/2006/relationships/image" Target="../media/image1660.png"/><Relationship Id="rId38" Type="http://schemas.openxmlformats.org/officeDocument/2006/relationships/image" Target="../media/image2730.png"/><Relationship Id="rId46" Type="http://schemas.openxmlformats.org/officeDocument/2006/relationships/image" Target="../media/image2811.png"/><Relationship Id="rId2" Type="http://schemas.openxmlformats.org/officeDocument/2006/relationships/notesSlide" Target="../notesSlides/notesSlide23.xml"/><Relationship Id="rId41" Type="http://schemas.openxmlformats.org/officeDocument/2006/relationships/image" Target="../media/image2760.png"/><Relationship Id="rId54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651.png"/><Relationship Id="rId37" Type="http://schemas.openxmlformats.org/officeDocument/2006/relationships/image" Target="../media/image2720.png"/><Relationship Id="rId40" Type="http://schemas.openxmlformats.org/officeDocument/2006/relationships/image" Target="../media/image2750.png"/><Relationship Id="rId45" Type="http://schemas.openxmlformats.org/officeDocument/2006/relationships/image" Target="../media/image2800.png"/><Relationship Id="rId53" Type="http://schemas.openxmlformats.org/officeDocument/2006/relationships/image" Target="../media/image288.png"/><Relationship Id="rId36" Type="http://schemas.openxmlformats.org/officeDocument/2006/relationships/image" Target="../media/image2711.png"/><Relationship Id="rId49" Type="http://schemas.openxmlformats.org/officeDocument/2006/relationships/image" Target="../media/image2840.png"/><Relationship Id="rId57" Type="http://schemas.openxmlformats.org/officeDocument/2006/relationships/image" Target="../media/image293.png"/><Relationship Id="rId31" Type="http://schemas.openxmlformats.org/officeDocument/2006/relationships/image" Target="../media/image2130.png"/><Relationship Id="rId44" Type="http://schemas.openxmlformats.org/officeDocument/2006/relationships/image" Target="../media/image2790.png"/><Relationship Id="rId52" Type="http://schemas.openxmlformats.org/officeDocument/2006/relationships/image" Target="../media/image287.png"/><Relationship Id="rId35" Type="http://schemas.openxmlformats.org/officeDocument/2006/relationships/image" Target="../media/image2700.png"/><Relationship Id="rId43" Type="http://schemas.openxmlformats.org/officeDocument/2006/relationships/image" Target="../media/image2780.png"/><Relationship Id="rId48" Type="http://schemas.openxmlformats.org/officeDocument/2006/relationships/image" Target="../media/image2830.png"/><Relationship Id="rId56" Type="http://schemas.openxmlformats.org/officeDocument/2006/relationships/image" Target="../media/image2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302.png"/><Relationship Id="rId18" Type="http://schemas.openxmlformats.org/officeDocument/2006/relationships/image" Target="../media/image307.png"/><Relationship Id="rId26" Type="http://schemas.openxmlformats.org/officeDocument/2006/relationships/image" Target="../media/image315.png"/><Relationship Id="rId3" Type="http://schemas.openxmlformats.org/officeDocument/2006/relationships/image" Target="../media/image294.png"/><Relationship Id="rId21" Type="http://schemas.openxmlformats.org/officeDocument/2006/relationships/image" Target="../media/image310.png"/><Relationship Id="rId7" Type="http://schemas.openxmlformats.org/officeDocument/2006/relationships/image" Target="../media/image298.png"/><Relationship Id="rId12" Type="http://schemas.openxmlformats.org/officeDocument/2006/relationships/image" Target="../media/image1750.png"/><Relationship Id="rId17" Type="http://schemas.openxmlformats.org/officeDocument/2006/relationships/image" Target="../media/image306.png"/><Relationship Id="rId25" Type="http://schemas.openxmlformats.org/officeDocument/2006/relationships/image" Target="../media/image314.png"/><Relationship Id="rId2" Type="http://schemas.openxmlformats.org/officeDocument/2006/relationships/image" Target="../media/image1650.png"/><Relationship Id="rId16" Type="http://schemas.openxmlformats.org/officeDocument/2006/relationships/image" Target="../media/image305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1.png"/><Relationship Id="rId11" Type="http://schemas.openxmlformats.org/officeDocument/2006/relationships/image" Target="../media/image301.png"/><Relationship Id="rId24" Type="http://schemas.openxmlformats.org/officeDocument/2006/relationships/image" Target="../media/image313.png"/><Relationship Id="rId5" Type="http://schemas.openxmlformats.org/officeDocument/2006/relationships/image" Target="../media/image296.png"/><Relationship Id="rId15" Type="http://schemas.openxmlformats.org/officeDocument/2006/relationships/image" Target="../media/image304.png"/><Relationship Id="rId23" Type="http://schemas.openxmlformats.org/officeDocument/2006/relationships/image" Target="../media/image312.png"/><Relationship Id="rId28" Type="http://schemas.openxmlformats.org/officeDocument/2006/relationships/image" Target="../media/image317.png"/><Relationship Id="rId10" Type="http://schemas.openxmlformats.org/officeDocument/2006/relationships/image" Target="../media/image300.png"/><Relationship Id="rId19" Type="http://schemas.openxmlformats.org/officeDocument/2006/relationships/image" Target="../media/image308.png"/><Relationship Id="rId4" Type="http://schemas.openxmlformats.org/officeDocument/2006/relationships/image" Target="../media/image295.png"/><Relationship Id="rId9" Type="http://schemas.openxmlformats.org/officeDocument/2006/relationships/image" Target="../media/image299.png"/><Relationship Id="rId14" Type="http://schemas.openxmlformats.org/officeDocument/2006/relationships/image" Target="../media/image303.png"/><Relationship Id="rId22" Type="http://schemas.openxmlformats.org/officeDocument/2006/relationships/image" Target="../media/image311.png"/><Relationship Id="rId27" Type="http://schemas.openxmlformats.org/officeDocument/2006/relationships/image" Target="../media/image31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7.png"/><Relationship Id="rId18" Type="http://schemas.openxmlformats.org/officeDocument/2006/relationships/image" Target="../media/image1871.png"/><Relationship Id="rId26" Type="http://schemas.openxmlformats.org/officeDocument/2006/relationships/image" Target="../media/image334.png"/><Relationship Id="rId3" Type="http://schemas.openxmlformats.org/officeDocument/2006/relationships/image" Target="../media/image1840.png"/><Relationship Id="rId21" Type="http://schemas.openxmlformats.org/officeDocument/2006/relationships/image" Target="../media/image332.png"/><Relationship Id="rId34" Type="http://schemas.openxmlformats.org/officeDocument/2006/relationships/image" Target="../media/image339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295.png"/><Relationship Id="rId25" Type="http://schemas.openxmlformats.org/officeDocument/2006/relationships/image" Target="../media/image301.png"/><Relationship Id="rId33" Type="http://schemas.openxmlformats.org/officeDocument/2006/relationships/image" Target="../media/image33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94.png"/><Relationship Id="rId20" Type="http://schemas.openxmlformats.org/officeDocument/2006/relationships/image" Target="../media/image331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24" Type="http://schemas.openxmlformats.org/officeDocument/2006/relationships/image" Target="../media/image300.png"/><Relationship Id="rId32" Type="http://schemas.openxmlformats.org/officeDocument/2006/relationships/image" Target="../media/image337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23" Type="http://schemas.openxmlformats.org/officeDocument/2006/relationships/image" Target="../media/image299.png"/><Relationship Id="rId28" Type="http://schemas.openxmlformats.org/officeDocument/2006/relationships/image" Target="../media/image303.png"/><Relationship Id="rId10" Type="http://schemas.openxmlformats.org/officeDocument/2006/relationships/image" Target="../media/image324.png"/><Relationship Id="rId19" Type="http://schemas.openxmlformats.org/officeDocument/2006/relationships/image" Target="../media/image330.png"/><Relationship Id="rId31" Type="http://schemas.openxmlformats.org/officeDocument/2006/relationships/image" Target="../media/image336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Relationship Id="rId22" Type="http://schemas.openxmlformats.org/officeDocument/2006/relationships/image" Target="../media/image333.png"/><Relationship Id="rId27" Type="http://schemas.openxmlformats.org/officeDocument/2006/relationships/image" Target="../media/image302.png"/><Relationship Id="rId30" Type="http://schemas.openxmlformats.org/officeDocument/2006/relationships/image" Target="../media/image335.png"/><Relationship Id="rId8" Type="http://schemas.openxmlformats.org/officeDocument/2006/relationships/image" Target="../media/image322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1.png"/><Relationship Id="rId39" Type="http://schemas.openxmlformats.org/officeDocument/2006/relationships/image" Target="../media/image354.png"/><Relationship Id="rId3" Type="http://schemas.openxmlformats.org/officeDocument/2006/relationships/image" Target="../media/image2080.png"/><Relationship Id="rId34" Type="http://schemas.openxmlformats.org/officeDocument/2006/relationships/image" Target="../media/image349.png"/><Relationship Id="rId42" Type="http://schemas.openxmlformats.org/officeDocument/2006/relationships/image" Target="../media/image357.png"/><Relationship Id="rId33" Type="http://schemas.openxmlformats.org/officeDocument/2006/relationships/image" Target="../media/image348.png"/><Relationship Id="rId38" Type="http://schemas.openxmlformats.org/officeDocument/2006/relationships/image" Target="../media/image353.png"/><Relationship Id="rId46" Type="http://schemas.openxmlformats.org/officeDocument/2006/relationships/image" Target="../media/image361.pn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344.png"/><Relationship Id="rId41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47.png"/><Relationship Id="rId37" Type="http://schemas.openxmlformats.org/officeDocument/2006/relationships/image" Target="../media/image352.png"/><Relationship Id="rId40" Type="http://schemas.openxmlformats.org/officeDocument/2006/relationships/image" Target="../media/image355.png"/><Relationship Id="rId45" Type="http://schemas.openxmlformats.org/officeDocument/2006/relationships/image" Target="../media/image360.png"/><Relationship Id="rId28" Type="http://schemas.openxmlformats.org/officeDocument/2006/relationships/image" Target="../media/image343.png"/><Relationship Id="rId36" Type="http://schemas.openxmlformats.org/officeDocument/2006/relationships/image" Target="../media/image351.png"/><Relationship Id="rId31" Type="http://schemas.openxmlformats.org/officeDocument/2006/relationships/image" Target="../media/image346.png"/><Relationship Id="rId44" Type="http://schemas.openxmlformats.org/officeDocument/2006/relationships/image" Target="../media/image297.png"/><Relationship Id="rId4" Type="http://schemas.openxmlformats.org/officeDocument/2006/relationships/image" Target="../media/image1870.png"/><Relationship Id="rId27" Type="http://schemas.openxmlformats.org/officeDocument/2006/relationships/image" Target="../media/image342.png"/><Relationship Id="rId30" Type="http://schemas.openxmlformats.org/officeDocument/2006/relationships/image" Target="../media/image345.png"/><Relationship Id="rId35" Type="http://schemas.openxmlformats.org/officeDocument/2006/relationships/image" Target="../media/image350.png"/><Relationship Id="rId43" Type="http://schemas.openxmlformats.org/officeDocument/2006/relationships/image" Target="../media/image3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7" Type="http://schemas.openxmlformats.org/officeDocument/2006/relationships/image" Target="../media/image363.png"/><Relationship Id="rId50" Type="http://schemas.openxmlformats.org/officeDocument/2006/relationships/image" Target="../media/image366.png"/><Relationship Id="rId55" Type="http://schemas.openxmlformats.org/officeDocument/2006/relationships/image" Target="../media/image371.png"/><Relationship Id="rId63" Type="http://schemas.openxmlformats.org/officeDocument/2006/relationships/image" Target="../media/image379.png"/><Relationship Id="rId68" Type="http://schemas.openxmlformats.org/officeDocument/2006/relationships/image" Target="../media/image384.png"/><Relationship Id="rId76" Type="http://schemas.openxmlformats.org/officeDocument/2006/relationships/image" Target="../media/image392.png"/><Relationship Id="rId84" Type="http://schemas.openxmlformats.org/officeDocument/2006/relationships/image" Target="../media/image400.png"/><Relationship Id="rId71" Type="http://schemas.openxmlformats.org/officeDocument/2006/relationships/image" Target="../media/image387.png"/><Relationship Id="rId2" Type="http://schemas.openxmlformats.org/officeDocument/2006/relationships/image" Target="../media/image1891.png"/><Relationship Id="rId1" Type="http://schemas.openxmlformats.org/officeDocument/2006/relationships/slideLayout" Target="../slideLayouts/slideLayout2.xml"/><Relationship Id="rId53" Type="http://schemas.openxmlformats.org/officeDocument/2006/relationships/image" Target="../media/image369.png"/><Relationship Id="rId58" Type="http://schemas.openxmlformats.org/officeDocument/2006/relationships/image" Target="../media/image374.png"/><Relationship Id="rId66" Type="http://schemas.openxmlformats.org/officeDocument/2006/relationships/image" Target="../media/image382.png"/><Relationship Id="rId74" Type="http://schemas.openxmlformats.org/officeDocument/2006/relationships/image" Target="../media/image390.png"/><Relationship Id="rId79" Type="http://schemas.openxmlformats.org/officeDocument/2006/relationships/image" Target="../media/image395.png"/><Relationship Id="rId87" Type="http://schemas.openxmlformats.org/officeDocument/2006/relationships/image" Target="../media/image403.png"/><Relationship Id="rId49" Type="http://schemas.openxmlformats.org/officeDocument/2006/relationships/image" Target="../media/image365.png"/><Relationship Id="rId57" Type="http://schemas.openxmlformats.org/officeDocument/2006/relationships/image" Target="../media/image373.png"/><Relationship Id="rId61" Type="http://schemas.openxmlformats.org/officeDocument/2006/relationships/image" Target="../media/image377.png"/><Relationship Id="rId82" Type="http://schemas.openxmlformats.org/officeDocument/2006/relationships/image" Target="../media/image1890.png"/><Relationship Id="rId52" Type="http://schemas.openxmlformats.org/officeDocument/2006/relationships/image" Target="../media/image368.png"/><Relationship Id="rId60" Type="http://schemas.openxmlformats.org/officeDocument/2006/relationships/image" Target="../media/image376.png"/><Relationship Id="rId65" Type="http://schemas.openxmlformats.org/officeDocument/2006/relationships/image" Target="../media/image381.png"/><Relationship Id="rId73" Type="http://schemas.openxmlformats.org/officeDocument/2006/relationships/image" Target="../media/image389.png"/><Relationship Id="rId78" Type="http://schemas.openxmlformats.org/officeDocument/2006/relationships/image" Target="../media/image394.png"/><Relationship Id="rId81" Type="http://schemas.openxmlformats.org/officeDocument/2006/relationships/image" Target="../media/image397.png"/><Relationship Id="rId86" Type="http://schemas.openxmlformats.org/officeDocument/2006/relationships/image" Target="../media/image402.png"/><Relationship Id="rId48" Type="http://schemas.openxmlformats.org/officeDocument/2006/relationships/image" Target="../media/image364.png"/><Relationship Id="rId56" Type="http://schemas.openxmlformats.org/officeDocument/2006/relationships/image" Target="../media/image372.png"/><Relationship Id="rId64" Type="http://schemas.openxmlformats.org/officeDocument/2006/relationships/image" Target="../media/image380.png"/><Relationship Id="rId69" Type="http://schemas.openxmlformats.org/officeDocument/2006/relationships/image" Target="../media/image385.png"/><Relationship Id="rId77" Type="http://schemas.openxmlformats.org/officeDocument/2006/relationships/image" Target="../media/image393.png"/><Relationship Id="rId51" Type="http://schemas.openxmlformats.org/officeDocument/2006/relationships/image" Target="../media/image367.png"/><Relationship Id="rId72" Type="http://schemas.openxmlformats.org/officeDocument/2006/relationships/image" Target="../media/image388.png"/><Relationship Id="rId80" Type="http://schemas.openxmlformats.org/officeDocument/2006/relationships/image" Target="../media/image396.png"/><Relationship Id="rId85" Type="http://schemas.openxmlformats.org/officeDocument/2006/relationships/image" Target="../media/image401.png"/><Relationship Id="rId46" Type="http://schemas.openxmlformats.org/officeDocument/2006/relationships/image" Target="../media/image362.png"/><Relationship Id="rId59" Type="http://schemas.openxmlformats.org/officeDocument/2006/relationships/image" Target="../media/image375.png"/><Relationship Id="rId67" Type="http://schemas.openxmlformats.org/officeDocument/2006/relationships/image" Target="../media/image383.png"/><Relationship Id="rId54" Type="http://schemas.openxmlformats.org/officeDocument/2006/relationships/image" Target="../media/image370.png"/><Relationship Id="rId62" Type="http://schemas.openxmlformats.org/officeDocument/2006/relationships/image" Target="../media/image378.png"/><Relationship Id="rId70" Type="http://schemas.openxmlformats.org/officeDocument/2006/relationships/image" Target="../media/image386.png"/><Relationship Id="rId75" Type="http://schemas.openxmlformats.org/officeDocument/2006/relationships/image" Target="../media/image391.png"/><Relationship Id="rId83" Type="http://schemas.openxmlformats.org/officeDocument/2006/relationships/image" Target="../media/image399.png"/><Relationship Id="rId88" Type="http://schemas.openxmlformats.org/officeDocument/2006/relationships/image" Target="../media/image404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9.png"/><Relationship Id="rId39" Type="http://schemas.openxmlformats.org/officeDocument/2006/relationships/image" Target="../media/image402.png"/><Relationship Id="rId3" Type="http://schemas.openxmlformats.org/officeDocument/2006/relationships/image" Target="../media/image1910.png"/><Relationship Id="rId34" Type="http://schemas.openxmlformats.org/officeDocument/2006/relationships/image" Target="../media/image397.png"/><Relationship Id="rId25" Type="http://schemas.openxmlformats.org/officeDocument/2006/relationships/image" Target="../media/image388.png"/><Relationship Id="rId33" Type="http://schemas.openxmlformats.org/officeDocument/2006/relationships/image" Target="../media/image396.png"/><Relationship Id="rId38" Type="http://schemas.openxmlformats.org/officeDocument/2006/relationships/image" Target="../media/image401.png"/><Relationship Id="rId2" Type="http://schemas.openxmlformats.org/officeDocument/2006/relationships/image" Target="../media/image2970.png"/><Relationship Id="rId29" Type="http://schemas.openxmlformats.org/officeDocument/2006/relationships/image" Target="../media/image392.png"/><Relationship Id="rId41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7.png"/><Relationship Id="rId32" Type="http://schemas.openxmlformats.org/officeDocument/2006/relationships/image" Target="../media/image395.png"/><Relationship Id="rId37" Type="http://schemas.openxmlformats.org/officeDocument/2006/relationships/image" Target="../media/image400.png"/><Relationship Id="rId40" Type="http://schemas.openxmlformats.org/officeDocument/2006/relationships/image" Target="../media/image403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36" Type="http://schemas.openxmlformats.org/officeDocument/2006/relationships/image" Target="../media/image399.png"/><Relationship Id="rId31" Type="http://schemas.openxmlformats.org/officeDocument/2006/relationships/image" Target="../media/image394.png"/><Relationship Id="rId27" Type="http://schemas.openxmlformats.org/officeDocument/2006/relationships/image" Target="../media/image390.png"/><Relationship Id="rId30" Type="http://schemas.openxmlformats.org/officeDocument/2006/relationships/image" Target="../media/image393.png"/><Relationship Id="rId35" Type="http://schemas.openxmlformats.org/officeDocument/2006/relationships/image" Target="../media/image1900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9.png"/><Relationship Id="rId39" Type="http://schemas.openxmlformats.org/officeDocument/2006/relationships/image" Target="../media/image402.png"/><Relationship Id="rId21" Type="http://schemas.openxmlformats.org/officeDocument/2006/relationships/image" Target="../media/image2870.png"/><Relationship Id="rId34" Type="http://schemas.openxmlformats.org/officeDocument/2006/relationships/image" Target="../media/image397.png"/><Relationship Id="rId42" Type="http://schemas.openxmlformats.org/officeDocument/2006/relationships/image" Target="../media/image1910.png"/><Relationship Id="rId25" Type="http://schemas.openxmlformats.org/officeDocument/2006/relationships/image" Target="../media/image388.png"/><Relationship Id="rId33" Type="http://schemas.openxmlformats.org/officeDocument/2006/relationships/image" Target="../media/image396.png"/><Relationship Id="rId38" Type="http://schemas.openxmlformats.org/officeDocument/2006/relationships/image" Target="../media/image401.png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392.png"/><Relationship Id="rId41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7.png"/><Relationship Id="rId32" Type="http://schemas.openxmlformats.org/officeDocument/2006/relationships/image" Target="../media/image395.png"/><Relationship Id="rId37" Type="http://schemas.openxmlformats.org/officeDocument/2006/relationships/image" Target="../media/image400.png"/><Relationship Id="rId40" Type="http://schemas.openxmlformats.org/officeDocument/2006/relationships/image" Target="../media/image403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36" Type="http://schemas.openxmlformats.org/officeDocument/2006/relationships/image" Target="../media/image399.png"/><Relationship Id="rId31" Type="http://schemas.openxmlformats.org/officeDocument/2006/relationships/image" Target="../media/image394.png"/><Relationship Id="rId27" Type="http://schemas.openxmlformats.org/officeDocument/2006/relationships/image" Target="../media/image390.png"/><Relationship Id="rId30" Type="http://schemas.openxmlformats.org/officeDocument/2006/relationships/image" Target="../media/image393.png"/><Relationship Id="rId35" Type="http://schemas.openxmlformats.org/officeDocument/2006/relationships/image" Target="../media/image1900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7.png"/><Relationship Id="rId21" Type="http://schemas.openxmlformats.org/officeDocument/2006/relationships/image" Target="../media/image2950.png"/><Relationship Id="rId34" Type="http://schemas.openxmlformats.org/officeDocument/2006/relationships/image" Target="../media/image401.png"/><Relationship Id="rId25" Type="http://schemas.openxmlformats.org/officeDocument/2006/relationships/image" Target="../media/image406.png"/><Relationship Id="rId33" Type="http://schemas.openxmlformats.org/officeDocument/2006/relationships/image" Target="../media/image400.png"/><Relationship Id="rId38" Type="http://schemas.openxmlformats.org/officeDocument/2006/relationships/image" Target="../media/image1910.png"/><Relationship Id="rId2" Type="http://schemas.openxmlformats.org/officeDocument/2006/relationships/notesSlide" Target="../notesSlides/notesSlide27.xml"/><Relationship Id="rId20" Type="http://schemas.openxmlformats.org/officeDocument/2006/relationships/image" Target="../media/image2940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05.png"/><Relationship Id="rId32" Type="http://schemas.openxmlformats.org/officeDocument/2006/relationships/image" Target="../media/image399.png"/><Relationship Id="rId37" Type="http://schemas.openxmlformats.org/officeDocument/2006/relationships/image" Target="../media/image404.png"/><Relationship Id="rId23" Type="http://schemas.openxmlformats.org/officeDocument/2006/relationships/image" Target="../media/image387.png"/><Relationship Id="rId28" Type="http://schemas.openxmlformats.org/officeDocument/2006/relationships/image" Target="../media/image392.png"/><Relationship Id="rId36" Type="http://schemas.openxmlformats.org/officeDocument/2006/relationships/image" Target="../media/image403.png"/><Relationship Id="rId19" Type="http://schemas.openxmlformats.org/officeDocument/2006/relationships/image" Target="../media/image2930.png"/><Relationship Id="rId31" Type="http://schemas.openxmlformats.org/officeDocument/2006/relationships/image" Target="../media/image395.png"/><Relationship Id="rId22" Type="http://schemas.openxmlformats.org/officeDocument/2006/relationships/image" Target="../media/image386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4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340.png"/><Relationship Id="rId7" Type="http://schemas.openxmlformats.org/officeDocument/2006/relationships/image" Target="../media/image4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3400.png"/><Relationship Id="rId4" Type="http://schemas.openxmlformats.org/officeDocument/2006/relationships/image" Target="../media/image3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98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0.png"/><Relationship Id="rId5" Type="http://schemas.openxmlformats.org/officeDocument/2006/relationships/image" Target="../media/image3110.png"/><Relationship Id="rId4" Type="http://schemas.openxmlformats.org/officeDocument/2006/relationships/image" Target="../media/image30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2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110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24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6.png"/><Relationship Id="rId26" Type="http://schemas.openxmlformats.org/officeDocument/2006/relationships/image" Target="../media/image57.png"/><Relationship Id="rId39" Type="http://schemas.openxmlformats.org/officeDocument/2006/relationships/image" Target="../media/image72.png"/><Relationship Id="rId3" Type="http://schemas.openxmlformats.org/officeDocument/2006/relationships/image" Target="../media/image511.png"/><Relationship Id="rId21" Type="http://schemas.openxmlformats.org/officeDocument/2006/relationships/image" Target="../media/image52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25" Type="http://schemas.openxmlformats.org/officeDocument/2006/relationships/image" Target="../media/image56.png"/><Relationship Id="rId33" Type="http://schemas.openxmlformats.org/officeDocument/2006/relationships/image" Target="../media/image65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0" Type="http://schemas.openxmlformats.org/officeDocument/2006/relationships/image" Target="../media/image49.png"/><Relationship Id="rId29" Type="http://schemas.openxmlformats.org/officeDocument/2006/relationships/image" Target="../media/image60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9.png"/><Relationship Id="rId19" Type="http://schemas.openxmlformats.org/officeDocument/2006/relationships/image" Target="../media/image48.png"/><Relationship Id="rId31" Type="http://schemas.openxmlformats.org/officeDocument/2006/relationships/image" Target="../media/image62.png"/><Relationship Id="rId44" Type="http://schemas.openxmlformats.org/officeDocument/2006/relationships/image" Target="../media/image77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9073248-787E-5D40-AE5E-610E41D0A30C}"/>
              </a:ext>
            </a:extLst>
          </p:cNvPr>
          <p:cNvSpPr txBox="1">
            <a:spLocks/>
          </p:cNvSpPr>
          <p:nvPr/>
        </p:nvSpPr>
        <p:spPr>
          <a:xfrm>
            <a:off x="0" y="2817091"/>
            <a:ext cx="12191999" cy="122651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放大电路</a:t>
            </a:r>
            <a:endParaRPr lang="en-US" altLang="zh-CN" sz="5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42438B-9455-BCBC-7490-250107AE8BAC}"/>
              </a:ext>
            </a:extLst>
          </p:cNvPr>
          <p:cNvSpPr/>
          <p:nvPr/>
        </p:nvSpPr>
        <p:spPr>
          <a:xfrm>
            <a:off x="0" y="252787"/>
            <a:ext cx="427137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03BB9C-92C3-DE18-5792-0E22FDDAA0A4}"/>
              </a:ext>
            </a:extLst>
          </p:cNvPr>
          <p:cNvSpPr/>
          <p:nvPr/>
        </p:nvSpPr>
        <p:spPr>
          <a:xfrm>
            <a:off x="3395999" y="5040000"/>
            <a:ext cx="540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模电 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P9 – 14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P162 – 175</a:t>
            </a:r>
          </a:p>
        </p:txBody>
      </p:sp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36B95622-439B-2F01-3763-4744D210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t="27915" r="8682" b="26692"/>
          <a:stretch/>
        </p:blipFill>
        <p:spPr>
          <a:xfrm>
            <a:off x="0" y="0"/>
            <a:ext cx="4405745" cy="9984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570352-420A-0C13-044B-FD4A338CD6AA}"/>
              </a:ext>
            </a:extLst>
          </p:cNvPr>
          <p:cNvSpPr txBox="1"/>
          <p:nvPr/>
        </p:nvSpPr>
        <p:spPr>
          <a:xfrm>
            <a:off x="0" y="1931813"/>
            <a:ext cx="9531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模拟与数字电路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(Analog and Digital Circuits)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EF3C51-ACC3-CEB4-0CD3-FB5FA64AEC1C}"/>
              </a:ext>
            </a:extLst>
          </p:cNvPr>
          <p:cNvSpPr/>
          <p:nvPr/>
        </p:nvSpPr>
        <p:spPr>
          <a:xfrm>
            <a:off x="0" y="6352426"/>
            <a:ext cx="12192000" cy="505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计算机科学与技术学院本科课程</a:t>
            </a:r>
          </a:p>
        </p:txBody>
      </p:sp>
    </p:spTree>
    <p:extLst>
      <p:ext uri="{BB962C8B-B14F-4D97-AF65-F5344CB8AC3E}">
        <p14:creationId xmlns:p14="http://schemas.microsoft.com/office/powerpoint/2010/main" val="253319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B825B-B758-6703-77E4-9361EAAA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>
            <a:extLst>
              <a:ext uri="{FF2B5EF4-FFF2-40B4-BE49-F238E27FC236}">
                <a16:creationId xmlns:a16="http://schemas.microsoft.com/office/drawing/2014/main" id="{25B24800-6AAE-608B-2A76-FB96295B67FF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放大电路的主要性能指标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5EF3FF50-CA6C-9A8B-F06F-471A7E38AE11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270B81EF-A0B6-87CC-DAB7-BEB71FD4E69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16" name="箭头: 五边形 315">
                <a:extLst>
                  <a:ext uri="{FF2B5EF4-FFF2-40B4-BE49-F238E27FC236}">
                    <a16:creationId xmlns:a16="http://schemas.microsoft.com/office/drawing/2014/main" id="{C3EEB93B-F6F8-5206-9B74-7AE33CC3691B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4" name="箭头: V 形 323">
                <a:extLst>
                  <a:ext uri="{FF2B5EF4-FFF2-40B4-BE49-F238E27FC236}">
                    <a16:creationId xmlns:a16="http://schemas.microsoft.com/office/drawing/2014/main" id="{CCC47D52-36E8-B7EC-255B-EB9834826A39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灯片编号占位符 3">
              <a:extLst>
                <a:ext uri="{FF2B5EF4-FFF2-40B4-BE49-F238E27FC236}">
                  <a16:creationId xmlns:a16="http://schemas.microsoft.com/office/drawing/2014/main" id="{1626D3E0-9152-FE8E-0F17-14676952520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10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8F782530-94AA-F07B-EBFB-1F7E4C3CDE68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7670326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的值决定放大电路从信号源获取多大的信号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8F782530-94AA-F07B-EBFB-1F7E4C3C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7670326" cy="1091966"/>
              </a:xfrm>
              <a:prstGeom prst="rect">
                <a:avLst/>
              </a:prstGeom>
              <a:blipFill>
                <a:blip r:embed="rId3"/>
                <a:stretch>
                  <a:fillRect l="-1431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904EC118-1809-C2F7-D5C7-2155671963D7}"/>
              </a:ext>
            </a:extLst>
          </p:cNvPr>
          <p:cNvGrpSpPr/>
          <p:nvPr/>
        </p:nvGrpSpPr>
        <p:grpSpPr>
          <a:xfrm>
            <a:off x="7920000" y="972000"/>
            <a:ext cx="3492000" cy="2556000"/>
            <a:chOff x="7637156" y="899998"/>
            <a:chExt cx="3492000" cy="2556000"/>
          </a:xfrm>
        </p:grpSpPr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4BC38E45-89BC-B6AF-E20E-96C45DBB025E}"/>
                </a:ext>
              </a:extLst>
            </p:cNvPr>
            <p:cNvSpPr/>
            <p:nvPr/>
          </p:nvSpPr>
          <p:spPr>
            <a:xfrm>
              <a:off x="8393156" y="1475998"/>
              <a:ext cx="237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3D5A0ED2-AACA-DCF5-0B62-3F2C18E4D703}"/>
                </a:ext>
              </a:extLst>
            </p:cNvPr>
            <p:cNvSpPr/>
            <p:nvPr/>
          </p:nvSpPr>
          <p:spPr>
            <a:xfrm>
              <a:off x="8123156" y="1907998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4FEF44DD-9E24-4C83-D70B-4FCA5A6F7CF7}"/>
                </a:ext>
              </a:extLst>
            </p:cNvPr>
            <p:cNvSpPr/>
            <p:nvPr/>
          </p:nvSpPr>
          <p:spPr>
            <a:xfrm>
              <a:off x="8645156" y="1367998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5354568F-5A18-22A7-4B7F-073CC2F4531D}"/>
                </a:ext>
              </a:extLst>
            </p:cNvPr>
            <p:cNvSpPr/>
            <p:nvPr/>
          </p:nvSpPr>
          <p:spPr>
            <a:xfrm>
              <a:off x="10659371" y="1818501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9" name="文本框 518">
                  <a:extLst>
                    <a:ext uri="{FF2B5EF4-FFF2-40B4-BE49-F238E27FC236}">
                      <a16:creationId xmlns:a16="http://schemas.microsoft.com/office/drawing/2014/main" id="{7A51F14E-7A44-8D24-1F2C-DF64ADD57E69}"/>
                    </a:ext>
                  </a:extLst>
                </p:cNvPr>
                <p:cNvSpPr txBox="1"/>
                <p:nvPr/>
              </p:nvSpPr>
              <p:spPr>
                <a:xfrm>
                  <a:off x="8645156" y="899998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9" name="文本框 518">
                  <a:extLst>
                    <a:ext uri="{FF2B5EF4-FFF2-40B4-BE49-F238E27FC236}">
                      <a16:creationId xmlns:a16="http://schemas.microsoft.com/office/drawing/2014/main" id="{7A51F14E-7A44-8D24-1F2C-DF64ADD57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156" y="899998"/>
                  <a:ext cx="720000" cy="43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文本框 519">
                  <a:extLst>
                    <a:ext uri="{FF2B5EF4-FFF2-40B4-BE49-F238E27FC236}">
                      <a16:creationId xmlns:a16="http://schemas.microsoft.com/office/drawing/2014/main" id="{4455EA66-966A-19BD-FB9F-18018FDC02D2}"/>
                    </a:ext>
                  </a:extLst>
                </p:cNvPr>
                <p:cNvSpPr txBox="1"/>
                <p:nvPr/>
              </p:nvSpPr>
              <p:spPr>
                <a:xfrm>
                  <a:off x="10193156" y="1979998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文本框 519">
                  <a:extLst>
                    <a:ext uri="{FF2B5EF4-FFF2-40B4-BE49-F238E27FC236}">
                      <a16:creationId xmlns:a16="http://schemas.microsoft.com/office/drawing/2014/main" id="{4455EA66-966A-19BD-FB9F-18018FDC0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3156" y="1979998"/>
                  <a:ext cx="576000" cy="432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文本框 525">
                  <a:extLst>
                    <a:ext uri="{FF2B5EF4-FFF2-40B4-BE49-F238E27FC236}">
                      <a16:creationId xmlns:a16="http://schemas.microsoft.com/office/drawing/2014/main" id="{19B53A18-2D09-D406-782F-EE0CA2814935}"/>
                    </a:ext>
                  </a:extLst>
                </p:cNvPr>
                <p:cNvSpPr txBox="1"/>
                <p:nvPr/>
              </p:nvSpPr>
              <p:spPr>
                <a:xfrm>
                  <a:off x="9653156" y="1943998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26" name="文本框 525">
                  <a:extLst>
                    <a:ext uri="{FF2B5EF4-FFF2-40B4-BE49-F238E27FC236}">
                      <a16:creationId xmlns:a16="http://schemas.microsoft.com/office/drawing/2014/main" id="{19B53A18-2D09-D406-782F-EE0CA2814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3156" y="1943998"/>
                  <a:ext cx="540000" cy="432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1D1FD5CC-08D3-76BC-E650-270B099F3419}"/>
                </a:ext>
              </a:extLst>
            </p:cNvPr>
            <p:cNvSpPr/>
            <p:nvPr/>
          </p:nvSpPr>
          <p:spPr>
            <a:xfrm>
              <a:off x="9833156" y="1403998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8" name="文本框 527">
                  <a:extLst>
                    <a:ext uri="{FF2B5EF4-FFF2-40B4-BE49-F238E27FC236}">
                      <a16:creationId xmlns:a16="http://schemas.microsoft.com/office/drawing/2014/main" id="{C265FD06-6004-0439-543D-36D74C59706F}"/>
                    </a:ext>
                  </a:extLst>
                </p:cNvPr>
                <p:cNvSpPr txBox="1"/>
                <p:nvPr/>
              </p:nvSpPr>
              <p:spPr>
                <a:xfrm>
                  <a:off x="7997156" y="1475998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8" name="文本框 527">
                  <a:extLst>
                    <a:ext uri="{FF2B5EF4-FFF2-40B4-BE49-F238E27FC236}">
                      <a16:creationId xmlns:a16="http://schemas.microsoft.com/office/drawing/2014/main" id="{C265FD06-6004-0439-543D-36D74C597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156" y="1475998"/>
                  <a:ext cx="360000" cy="432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9" name="文本框 528">
                  <a:extLst>
                    <a:ext uri="{FF2B5EF4-FFF2-40B4-BE49-F238E27FC236}">
                      <a16:creationId xmlns:a16="http://schemas.microsoft.com/office/drawing/2014/main" id="{7240DFD0-7107-FD62-374B-FE1A4F364072}"/>
                    </a:ext>
                  </a:extLst>
                </p:cNvPr>
                <p:cNvSpPr txBox="1"/>
                <p:nvPr/>
              </p:nvSpPr>
              <p:spPr>
                <a:xfrm>
                  <a:off x="7637156" y="1907998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9" name="文本框 528">
                  <a:extLst>
                    <a:ext uri="{FF2B5EF4-FFF2-40B4-BE49-F238E27FC236}">
                      <a16:creationId xmlns:a16="http://schemas.microsoft.com/office/drawing/2014/main" id="{7240DFD0-7107-FD62-374B-FE1A4F364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56" y="1907998"/>
                  <a:ext cx="540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0" name="文本框 529">
                  <a:extLst>
                    <a:ext uri="{FF2B5EF4-FFF2-40B4-BE49-F238E27FC236}">
                      <a16:creationId xmlns:a16="http://schemas.microsoft.com/office/drawing/2014/main" id="{584EDF41-A28C-223F-68FB-CED3DF3FD01A}"/>
                    </a:ext>
                  </a:extLst>
                </p:cNvPr>
                <p:cNvSpPr txBox="1"/>
                <p:nvPr/>
              </p:nvSpPr>
              <p:spPr>
                <a:xfrm>
                  <a:off x="7997156" y="2303998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0" name="文本框 529">
                  <a:extLst>
                    <a:ext uri="{FF2B5EF4-FFF2-40B4-BE49-F238E27FC236}">
                      <a16:creationId xmlns:a16="http://schemas.microsoft.com/office/drawing/2014/main" id="{584EDF41-A28C-223F-68FB-CED3DF3FD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156" y="2303998"/>
                  <a:ext cx="360000" cy="432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C48BD548-BAD2-4C97-D1B5-F68B80BE24BC}"/>
                </a:ext>
              </a:extLst>
            </p:cNvPr>
            <p:cNvSpPr/>
            <p:nvPr/>
          </p:nvSpPr>
          <p:spPr>
            <a:xfrm>
              <a:off x="9833156" y="2843998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2" name="文本框 531">
                  <a:extLst>
                    <a:ext uri="{FF2B5EF4-FFF2-40B4-BE49-F238E27FC236}">
                      <a16:creationId xmlns:a16="http://schemas.microsoft.com/office/drawing/2014/main" id="{429A7F72-7BDE-37AB-85CC-46A60E9E9D53}"/>
                    </a:ext>
                  </a:extLst>
                </p:cNvPr>
                <p:cNvSpPr txBox="1"/>
                <p:nvPr/>
              </p:nvSpPr>
              <p:spPr>
                <a:xfrm>
                  <a:off x="9725156" y="1475998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32" name="文本框 531">
                  <a:extLst>
                    <a:ext uri="{FF2B5EF4-FFF2-40B4-BE49-F238E27FC236}">
                      <a16:creationId xmlns:a16="http://schemas.microsoft.com/office/drawing/2014/main" id="{429A7F72-7BDE-37AB-85CC-46A60E9E9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156" y="1475998"/>
                  <a:ext cx="360000" cy="432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文本框 532">
                  <a:extLst>
                    <a:ext uri="{FF2B5EF4-FFF2-40B4-BE49-F238E27FC236}">
                      <a16:creationId xmlns:a16="http://schemas.microsoft.com/office/drawing/2014/main" id="{86176723-2C5D-A7AB-A7E6-B10DE23741AA}"/>
                    </a:ext>
                  </a:extLst>
                </p:cNvPr>
                <p:cNvSpPr txBox="1"/>
                <p:nvPr/>
              </p:nvSpPr>
              <p:spPr>
                <a:xfrm>
                  <a:off x="9725156" y="2483998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33" name="文本框 532">
                  <a:extLst>
                    <a:ext uri="{FF2B5EF4-FFF2-40B4-BE49-F238E27FC236}">
                      <a16:creationId xmlns:a16="http://schemas.microsoft.com/office/drawing/2014/main" id="{86176723-2C5D-A7AB-A7E6-B10DE2374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156" y="2483998"/>
                  <a:ext cx="360000" cy="432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D7BA21D1-A371-C136-F1E8-F640E07AAC59}"/>
                </a:ext>
              </a:extLst>
            </p:cNvPr>
            <p:cNvCxnSpPr>
              <a:cxnSpLocks/>
              <a:stCxn id="509" idx="4"/>
              <a:endCxn id="509" idx="0"/>
            </p:cNvCxnSpPr>
            <p:nvPr/>
          </p:nvCxnSpPr>
          <p:spPr>
            <a:xfrm flipV="1">
              <a:off x="8393156" y="1907998"/>
              <a:ext cx="0" cy="540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28C2D5C7-57A2-46CA-8515-EB974D2246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7156" y="2915998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椭圆 541">
              <a:extLst>
                <a:ext uri="{FF2B5EF4-FFF2-40B4-BE49-F238E27FC236}">
                  <a16:creationId xmlns:a16="http://schemas.microsoft.com/office/drawing/2014/main" id="{5890AD03-3A81-C0DF-3C0E-37D172C2B8EF}"/>
                </a:ext>
              </a:extLst>
            </p:cNvPr>
            <p:cNvSpPr/>
            <p:nvPr/>
          </p:nvSpPr>
          <p:spPr>
            <a:xfrm>
              <a:off x="10697156" y="2843998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2" name="左中括号 1">
              <a:extLst>
                <a:ext uri="{FF2B5EF4-FFF2-40B4-BE49-F238E27FC236}">
                  <a16:creationId xmlns:a16="http://schemas.microsoft.com/office/drawing/2014/main" id="{7472A4F7-E39D-618F-597D-BE711C0B71EF}"/>
                </a:ext>
              </a:extLst>
            </p:cNvPr>
            <p:cNvSpPr/>
            <p:nvPr/>
          </p:nvSpPr>
          <p:spPr>
            <a:xfrm>
              <a:off x="10193156" y="935998"/>
              <a:ext cx="936000" cy="2520000"/>
            </a:xfrm>
            <a:prstGeom prst="leftBracket">
              <a:avLst>
                <a:gd name="adj" fmla="val 0"/>
              </a:avLst>
            </a:prstGeom>
            <a:ln w="508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30991F7-9EE3-7DDD-5331-D759A77E3065}"/>
                  </a:ext>
                </a:extLst>
              </p:cNvPr>
              <p:cNvSpPr txBox="1"/>
              <p:nvPr/>
            </p:nvSpPr>
            <p:spPr>
              <a:xfrm>
                <a:off x="359999" y="2520000"/>
                <a:ext cx="6515247" cy="941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输入为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信号时（即放大电压信号），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通常越大越好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30991F7-9EE3-7DDD-5331-D759A77E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2520000"/>
                <a:ext cx="6515247" cy="941155"/>
              </a:xfrm>
              <a:prstGeom prst="rect">
                <a:avLst/>
              </a:prstGeom>
              <a:blipFill>
                <a:blip r:embed="rId12"/>
                <a:stretch>
                  <a:fillRect t="-1290" r="-2526" b="-13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69032F0-8D95-BF01-61A4-D4EFB1E2CFA0}"/>
                  </a:ext>
                </a:extLst>
              </p:cNvPr>
              <p:cNvSpPr txBox="1"/>
              <p:nvPr/>
            </p:nvSpPr>
            <p:spPr>
              <a:xfrm>
                <a:off x="359999" y="4428000"/>
                <a:ext cx="6515247" cy="941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输入为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电流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信号时（即放大电流信号），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通常越小越好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69032F0-8D95-BF01-61A4-D4EFB1E2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4428000"/>
                <a:ext cx="6515247" cy="941155"/>
              </a:xfrm>
              <a:prstGeom prst="rect">
                <a:avLst/>
              </a:prstGeom>
              <a:blipFill>
                <a:blip r:embed="rId13"/>
                <a:stretch>
                  <a:fillRect t="-1290" r="-2526" b="-13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E52F9202-BAC8-0994-EA2B-B9E8A03B3C36}"/>
                  </a:ext>
                </a:extLst>
              </p:cNvPr>
              <p:cNvSpPr txBox="1"/>
              <p:nvPr/>
            </p:nvSpPr>
            <p:spPr>
              <a:xfrm>
                <a:off x="359997" y="3492000"/>
                <a:ext cx="6840000" cy="49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E52F9202-BAC8-0994-EA2B-B9E8A03B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7" y="3492000"/>
                <a:ext cx="6840000" cy="497957"/>
              </a:xfrm>
              <a:prstGeom prst="rect">
                <a:avLst/>
              </a:prstGeom>
              <a:blipFill>
                <a:blip r:embed="rId1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37F7DC2-7D7F-5594-D64B-817CC3D01B1F}"/>
                  </a:ext>
                </a:extLst>
              </p:cNvPr>
              <p:cNvSpPr txBox="1"/>
              <p:nvPr/>
            </p:nvSpPr>
            <p:spPr>
              <a:xfrm>
                <a:off x="359998" y="5400000"/>
                <a:ext cx="7560002" cy="49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37F7DC2-7D7F-5594-D64B-817CC3D0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8" y="5400000"/>
                <a:ext cx="7560002" cy="497957"/>
              </a:xfrm>
              <a:prstGeom prst="rect">
                <a:avLst/>
              </a:prstGeom>
              <a:blipFill>
                <a:blip r:embed="rId15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FAB0BB20-74FF-C82A-4238-496302C47B72}"/>
              </a:ext>
            </a:extLst>
          </p:cNvPr>
          <p:cNvGrpSpPr/>
          <p:nvPr/>
        </p:nvGrpSpPr>
        <p:grpSpPr>
          <a:xfrm>
            <a:off x="7920000" y="3816000"/>
            <a:ext cx="3492000" cy="2700000"/>
            <a:chOff x="7920000" y="3816000"/>
            <a:chExt cx="3492000" cy="2700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52E0778-B2AD-0700-BBA6-28A58D3F268E}"/>
                </a:ext>
              </a:extLst>
            </p:cNvPr>
            <p:cNvSpPr/>
            <p:nvPr/>
          </p:nvSpPr>
          <p:spPr>
            <a:xfrm>
              <a:off x="8676000" y="4536000"/>
              <a:ext cx="237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7B864E4-B65D-5C6B-F669-D3C7BCF66901}"/>
                </a:ext>
              </a:extLst>
            </p:cNvPr>
            <p:cNvSpPr/>
            <p:nvPr/>
          </p:nvSpPr>
          <p:spPr>
            <a:xfrm>
              <a:off x="8406000" y="4968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0A935BE-4A98-1FDB-A90D-48C4F3D3F168}"/>
                </a:ext>
              </a:extLst>
            </p:cNvPr>
            <p:cNvSpPr/>
            <p:nvPr/>
          </p:nvSpPr>
          <p:spPr>
            <a:xfrm>
              <a:off x="10942215" y="4878503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B21E01F-4C50-94AA-FF85-6315C634E9AA}"/>
                    </a:ext>
                  </a:extLst>
                </p:cNvPr>
                <p:cNvSpPr txBox="1"/>
                <p:nvPr/>
              </p:nvSpPr>
              <p:spPr>
                <a:xfrm>
                  <a:off x="10476000" y="5040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B21E01F-4C50-94AA-FF85-6315C634E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5040000"/>
                  <a:ext cx="576000" cy="432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62B5EBA-096B-056A-434A-2E6B3B06CF6B}"/>
                </a:ext>
              </a:extLst>
            </p:cNvPr>
            <p:cNvSpPr/>
            <p:nvPr/>
          </p:nvSpPr>
          <p:spPr>
            <a:xfrm>
              <a:off x="10116000" y="446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4DBAD0-5029-69F3-B8EE-0868991CD29A}"/>
                </a:ext>
              </a:extLst>
            </p:cNvPr>
            <p:cNvSpPr/>
            <p:nvPr/>
          </p:nvSpPr>
          <p:spPr>
            <a:xfrm>
              <a:off x="10116000" y="590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760431A-F817-B2F7-1921-6A7E35576798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8406000" y="5238043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8126293-3A8E-D98A-D3FB-943EEF5DF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80000" y="5976000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C1C9687-F665-190E-B1A3-55575095FBEC}"/>
                </a:ext>
              </a:extLst>
            </p:cNvPr>
            <p:cNvSpPr/>
            <p:nvPr/>
          </p:nvSpPr>
          <p:spPr>
            <a:xfrm>
              <a:off x="10980000" y="590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9" name="左中括号 38">
              <a:extLst>
                <a:ext uri="{FF2B5EF4-FFF2-40B4-BE49-F238E27FC236}">
                  <a16:creationId xmlns:a16="http://schemas.microsoft.com/office/drawing/2014/main" id="{EAA53CC2-E2AF-D410-1A75-E0D77BAFBCC1}"/>
                </a:ext>
              </a:extLst>
            </p:cNvPr>
            <p:cNvSpPr/>
            <p:nvPr/>
          </p:nvSpPr>
          <p:spPr>
            <a:xfrm>
              <a:off x="10476000" y="3996000"/>
              <a:ext cx="936000" cy="2520000"/>
            </a:xfrm>
            <a:prstGeom prst="leftBracket">
              <a:avLst>
                <a:gd name="adj" fmla="val 0"/>
              </a:avLst>
            </a:prstGeom>
            <a:ln w="508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AC2206-EEFB-39B3-5AF9-4DE119ADDB4F}"/>
                    </a:ext>
                  </a:extLst>
                </p:cNvPr>
                <p:cNvSpPr txBox="1"/>
                <p:nvPr/>
              </p:nvSpPr>
              <p:spPr>
                <a:xfrm>
                  <a:off x="7920000" y="49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AAC2206-EEFB-39B3-5AF9-4DE119ADD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000" y="4968000"/>
                  <a:ext cx="540000" cy="432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5BA66EA1-DC20-990D-E5D9-ED7023B0A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4572000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37DAB46-55B8-B3ED-7C8F-AF82C15782DF}"/>
                    </a:ext>
                  </a:extLst>
                </p:cNvPr>
                <p:cNvSpPr txBox="1"/>
                <p:nvPr/>
              </p:nvSpPr>
              <p:spPr>
                <a:xfrm>
                  <a:off x="9018000" y="5040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37DAB46-55B8-B3ED-7C8F-AF82C1578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8000" y="5040000"/>
                  <a:ext cx="576000" cy="432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B3FE2DE-15B8-50C9-FF64-83CB46A8A16B}"/>
                </a:ext>
              </a:extLst>
            </p:cNvPr>
            <p:cNvSpPr/>
            <p:nvPr/>
          </p:nvSpPr>
          <p:spPr>
            <a:xfrm>
              <a:off x="9540000" y="590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41ACF98-2483-7AE2-06A0-54274F1D1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2000" y="4536000"/>
              <a:ext cx="0" cy="14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6FC0689-C20D-C491-4EAB-6D3A6EB8E3AA}"/>
                </a:ext>
              </a:extLst>
            </p:cNvPr>
            <p:cNvSpPr/>
            <p:nvPr/>
          </p:nvSpPr>
          <p:spPr>
            <a:xfrm>
              <a:off x="9504000" y="489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6B4EB7F-EB48-6D49-C672-DF759F63D271}"/>
                </a:ext>
              </a:extLst>
            </p:cNvPr>
            <p:cNvSpPr/>
            <p:nvPr/>
          </p:nvSpPr>
          <p:spPr>
            <a:xfrm>
              <a:off x="9540000" y="446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2D34691E-9B3B-E08B-39F7-EFBD7AC81BEC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00" y="4320000"/>
              <a:ext cx="540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E652197F-B576-DBE7-FC29-791A8FA6DAB7}"/>
                    </a:ext>
                  </a:extLst>
                </p:cNvPr>
                <p:cNvSpPr txBox="1"/>
                <p:nvPr/>
              </p:nvSpPr>
              <p:spPr>
                <a:xfrm>
                  <a:off x="9720000" y="3816000"/>
                  <a:ext cx="4320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E652197F-B576-DBE7-FC29-791A8FA6D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0000" y="3816000"/>
                  <a:ext cx="432000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293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945E-6D15-66D3-4971-6D33F151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>
            <a:extLst>
              <a:ext uri="{FF2B5EF4-FFF2-40B4-BE49-F238E27FC236}">
                <a16:creationId xmlns:a16="http://schemas.microsoft.com/office/drawing/2014/main" id="{0F3D7167-1C7F-7F56-6913-A3F87DADD25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放大电路的主要性能指标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C4121EA0-02D7-8D4A-3B3C-A7785E5EC3CE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C92D04A2-F0D1-7F3B-C18A-1CAE3E58E1D9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16" name="箭头: 五边形 315">
                <a:extLst>
                  <a:ext uri="{FF2B5EF4-FFF2-40B4-BE49-F238E27FC236}">
                    <a16:creationId xmlns:a16="http://schemas.microsoft.com/office/drawing/2014/main" id="{11CE73CC-9DC3-AFC2-631F-43EB4F9CFAD5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4" name="箭头: V 形 323">
                <a:extLst>
                  <a:ext uri="{FF2B5EF4-FFF2-40B4-BE49-F238E27FC236}">
                    <a16:creationId xmlns:a16="http://schemas.microsoft.com/office/drawing/2014/main" id="{7DC8555D-761F-5D6C-F8D9-C17557A57A3F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灯片编号占位符 3">
              <a:extLst>
                <a:ext uri="{FF2B5EF4-FFF2-40B4-BE49-F238E27FC236}">
                  <a16:creationId xmlns:a16="http://schemas.microsoft.com/office/drawing/2014/main" id="{A04311C2-AE26-BA3D-E8E1-4CE9C3B2A613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11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A4AD5311-7F81-3344-E98A-2524144C6CCF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4410343" cy="565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A4AD5311-7F81-3344-E98A-2524144C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4410343" cy="565604"/>
              </a:xfrm>
              <a:prstGeom prst="rect">
                <a:avLst/>
              </a:prstGeom>
              <a:blipFill>
                <a:blip r:embed="rId3"/>
                <a:stretch>
                  <a:fillRect l="-2486" t="-434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BB908A96-B130-4B0D-3F82-DE214DC4BD5E}"/>
                  </a:ext>
                </a:extLst>
              </p:cNvPr>
              <p:cNvSpPr txBox="1"/>
              <p:nvPr/>
            </p:nvSpPr>
            <p:spPr>
              <a:xfrm>
                <a:off x="359999" y="1296000"/>
                <a:ext cx="4103643" cy="1471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=0,   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BB908A96-B130-4B0D-3F82-DE214DC4B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1296000"/>
                <a:ext cx="4103643" cy="1471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文本框 422">
            <a:extLst>
              <a:ext uri="{FF2B5EF4-FFF2-40B4-BE49-F238E27FC236}">
                <a16:creationId xmlns:a16="http://schemas.microsoft.com/office/drawing/2014/main" id="{816C1875-F660-725F-4667-FBCDD6A75B38}"/>
              </a:ext>
            </a:extLst>
          </p:cNvPr>
          <p:cNvSpPr txBox="1"/>
          <p:nvPr/>
        </p:nvSpPr>
        <p:spPr>
          <a:xfrm>
            <a:off x="360000" y="3600000"/>
            <a:ext cx="3244161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测量输出电阻：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BF8B3C3C-384E-C582-77E3-4B29198AACB7}"/>
                  </a:ext>
                </a:extLst>
              </p:cNvPr>
              <p:cNvSpPr txBox="1"/>
              <p:nvPr/>
            </p:nvSpPr>
            <p:spPr>
              <a:xfrm>
                <a:off x="360000" y="3960000"/>
                <a:ext cx="4212000" cy="1331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BF8B3C3C-384E-C582-77E3-4B29198A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960000"/>
                <a:ext cx="4212000" cy="13310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9D66AF7-CDAD-59B6-84A4-8D178B62505E}"/>
                  </a:ext>
                </a:extLst>
              </p:cNvPr>
              <p:cNvSpPr txBox="1"/>
              <p:nvPr/>
            </p:nvSpPr>
            <p:spPr>
              <a:xfrm>
                <a:off x="360001" y="5256000"/>
                <a:ext cx="4489187" cy="941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已知，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是测量的值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9D66AF7-CDAD-59B6-84A4-8D178B62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5256000"/>
                <a:ext cx="4489187" cy="941155"/>
              </a:xfrm>
              <a:prstGeom prst="rect">
                <a:avLst/>
              </a:prstGeom>
              <a:blipFill>
                <a:blip r:embed="rId28"/>
                <a:stretch>
                  <a:fillRect t="-1290" b="-13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C44A5CEA-9DBC-98A0-0F29-FB51F28F6E73}"/>
              </a:ext>
            </a:extLst>
          </p:cNvPr>
          <p:cNvGrpSpPr/>
          <p:nvPr/>
        </p:nvGrpSpPr>
        <p:grpSpPr>
          <a:xfrm>
            <a:off x="5400000" y="540000"/>
            <a:ext cx="6516000" cy="2520000"/>
            <a:chOff x="5400000" y="540000"/>
            <a:chExt cx="6516000" cy="25200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D351AB4-B8A6-0493-316B-7EBDCCBBD3CB}"/>
                </a:ext>
              </a:extLst>
            </p:cNvPr>
            <p:cNvSpPr/>
            <p:nvPr/>
          </p:nvSpPr>
          <p:spPr>
            <a:xfrm>
              <a:off x="6804000" y="1116000"/>
              <a:ext cx="2412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8345F1-4708-8EFC-331B-300F66B877DC}"/>
                </a:ext>
              </a:extLst>
            </p:cNvPr>
            <p:cNvSpPr/>
            <p:nvPr/>
          </p:nvSpPr>
          <p:spPr>
            <a:xfrm>
              <a:off x="7092000" y="1008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8408550-E7DD-71DD-5F79-765A9C714286}"/>
                </a:ext>
              </a:extLst>
            </p:cNvPr>
            <p:cNvSpPr/>
            <p:nvPr/>
          </p:nvSpPr>
          <p:spPr>
            <a:xfrm>
              <a:off x="9324000" y="1116000"/>
              <a:ext cx="183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D808609-F365-87F0-3D68-7368D28742E8}"/>
                    </a:ext>
                  </a:extLst>
                </p:cNvPr>
                <p:cNvSpPr txBox="1"/>
                <p:nvPr/>
              </p:nvSpPr>
              <p:spPr>
                <a:xfrm>
                  <a:off x="7092000" y="54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D808609-F365-87F0-3D68-7368D2874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000" y="540000"/>
                  <a:ext cx="720000" cy="432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57B71CC-04BD-A8A3-782E-EF4512370B6F}"/>
                </a:ext>
              </a:extLst>
            </p:cNvPr>
            <p:cNvSpPr/>
            <p:nvPr/>
          </p:nvSpPr>
          <p:spPr>
            <a:xfrm>
              <a:off x="6534000" y="1584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163B628-8834-CA36-904A-CA9FC3938305}"/>
                    </a:ext>
                  </a:extLst>
                </p:cNvPr>
                <p:cNvSpPr txBox="1"/>
                <p:nvPr/>
              </p:nvSpPr>
              <p:spPr>
                <a:xfrm>
                  <a:off x="6444000" y="122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163B628-8834-CA36-904A-CA9FC3938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000" y="1224000"/>
                  <a:ext cx="360000" cy="432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F2B072A-4C50-59AB-C6BA-36F8A5E2259D}"/>
                    </a:ext>
                  </a:extLst>
                </p:cNvPr>
                <p:cNvSpPr txBox="1"/>
                <p:nvPr/>
              </p:nvSpPr>
              <p:spPr>
                <a:xfrm>
                  <a:off x="5400000" y="1620000"/>
                  <a:ext cx="11160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F2B072A-4C50-59AB-C6BA-36F8A5E22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1620000"/>
                  <a:ext cx="1116000" cy="43088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F90A153-BABC-240B-1CC0-4F3BF312FB95}"/>
                    </a:ext>
                  </a:extLst>
                </p:cNvPr>
                <p:cNvSpPr txBox="1"/>
                <p:nvPr/>
              </p:nvSpPr>
              <p:spPr>
                <a:xfrm>
                  <a:off x="6444000" y="2052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F90A153-BABC-240B-1CC0-4F3BF312F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000" y="2052000"/>
                  <a:ext cx="360000" cy="432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01A1AF4-1201-F1F8-6E37-3F8D84DA3B52}"/>
                </a:ext>
              </a:extLst>
            </p:cNvPr>
            <p:cNvCxnSpPr>
              <a:cxnSpLocks/>
              <a:stCxn id="40" idx="4"/>
              <a:endCxn id="40" idx="0"/>
            </p:cNvCxnSpPr>
            <p:nvPr/>
          </p:nvCxnSpPr>
          <p:spPr>
            <a:xfrm flipV="1">
              <a:off x="6804000" y="1584000"/>
              <a:ext cx="0" cy="540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934BF699-B8C7-83CF-9576-10E56EABF10B}"/>
                    </a:ext>
                  </a:extLst>
                </p:cNvPr>
                <p:cNvSpPr txBox="1"/>
                <p:nvPr/>
              </p:nvSpPr>
              <p:spPr>
                <a:xfrm>
                  <a:off x="11412000" y="1620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934BF699-B8C7-83CF-9576-10E56EABF1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2000" y="1620000"/>
                  <a:ext cx="504000" cy="432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330EF4-92D1-3274-F325-1173178D395D}"/>
                </a:ext>
              </a:extLst>
            </p:cNvPr>
            <p:cNvSpPr/>
            <p:nvPr/>
          </p:nvSpPr>
          <p:spPr>
            <a:xfrm>
              <a:off x="8532000" y="936000"/>
              <a:ext cx="1656000" cy="18000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DE1F536-6016-2586-F7D5-A33A71823864}"/>
                </a:ext>
              </a:extLst>
            </p:cNvPr>
            <p:cNvSpPr/>
            <p:nvPr/>
          </p:nvSpPr>
          <p:spPr>
            <a:xfrm>
              <a:off x="10476000" y="10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D5564C-B3D9-0ECC-F8AB-5BF170D1F021}"/>
                </a:ext>
              </a:extLst>
            </p:cNvPr>
            <p:cNvSpPr/>
            <p:nvPr/>
          </p:nvSpPr>
          <p:spPr>
            <a:xfrm>
              <a:off x="10476000" y="24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8222FF7-6B8D-8118-C2C7-CE5E4B403D23}"/>
                </a:ext>
              </a:extLst>
            </p:cNvPr>
            <p:cNvSpPr/>
            <p:nvPr/>
          </p:nvSpPr>
          <p:spPr>
            <a:xfrm>
              <a:off x="8100000" y="10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5FEF6CF-1F76-23D1-0D87-49136B3F7ED6}"/>
                </a:ext>
              </a:extLst>
            </p:cNvPr>
            <p:cNvSpPr/>
            <p:nvPr/>
          </p:nvSpPr>
          <p:spPr>
            <a:xfrm>
              <a:off x="8100000" y="24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B8F50A8-8928-D2F1-C87F-53228301DF4C}"/>
                </a:ext>
              </a:extLst>
            </p:cNvPr>
            <p:cNvSpPr/>
            <p:nvPr/>
          </p:nvSpPr>
          <p:spPr>
            <a:xfrm>
              <a:off x="10890000" y="1584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C58A1DB-655F-2703-EA0D-65CD867C041B}"/>
                </a:ext>
              </a:extLst>
            </p:cNvPr>
            <p:cNvCxnSpPr>
              <a:cxnSpLocks/>
              <a:stCxn id="62" idx="4"/>
              <a:endCxn id="62" idx="0"/>
            </p:cNvCxnSpPr>
            <p:nvPr/>
          </p:nvCxnSpPr>
          <p:spPr>
            <a:xfrm flipV="1">
              <a:off x="11160000" y="1584000"/>
              <a:ext cx="0" cy="540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B4FB5187-5875-CB58-1598-1E57BDD62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2000" y="2052000"/>
              <a:ext cx="468000" cy="0"/>
            </a:xfrm>
            <a:prstGeom prst="line">
              <a:avLst/>
            </a:prstGeom>
            <a:ln w="381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E1989324-C15C-3362-BB15-F2E3970571CB}"/>
                </a:ext>
              </a:extLst>
            </p:cNvPr>
            <p:cNvCxnSpPr/>
            <p:nvPr/>
          </p:nvCxnSpPr>
          <p:spPr>
            <a:xfrm flipH="1">
              <a:off x="10800000" y="2052000"/>
              <a:ext cx="0" cy="72000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38E2739A-C305-E06B-63BF-D048D432FA73}"/>
                    </a:ext>
                  </a:extLst>
                </p:cNvPr>
                <p:cNvSpPr txBox="1"/>
                <p:nvPr/>
              </p:nvSpPr>
              <p:spPr>
                <a:xfrm>
                  <a:off x="10764000" y="262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38E2739A-C305-E06B-63BF-D048D432F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2628000"/>
                  <a:ext cx="540000" cy="432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文本框 453">
                  <a:extLst>
                    <a:ext uri="{FF2B5EF4-FFF2-40B4-BE49-F238E27FC236}">
                      <a16:creationId xmlns:a16="http://schemas.microsoft.com/office/drawing/2014/main" id="{98A65CA5-41B0-56C3-882A-4DF30BA19C2B}"/>
                    </a:ext>
                  </a:extLst>
                </p:cNvPr>
                <p:cNvSpPr txBox="1"/>
                <p:nvPr/>
              </p:nvSpPr>
              <p:spPr>
                <a:xfrm>
                  <a:off x="10764000" y="540000"/>
                  <a:ext cx="4320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4" name="文本框 453">
                  <a:extLst>
                    <a:ext uri="{FF2B5EF4-FFF2-40B4-BE49-F238E27FC236}">
                      <a16:creationId xmlns:a16="http://schemas.microsoft.com/office/drawing/2014/main" id="{98A65CA5-41B0-56C3-882A-4DF30BA19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540000"/>
                  <a:ext cx="432000" cy="430887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5" name="直接箭头连接符 454">
              <a:extLst>
                <a:ext uri="{FF2B5EF4-FFF2-40B4-BE49-F238E27FC236}">
                  <a16:creationId xmlns:a16="http://schemas.microsoft.com/office/drawing/2014/main" id="{53A91FBB-A45F-8CC5-9F74-96858DF7276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10944000" y="738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BF151C83-D300-9928-5ECC-1D6636B767E3}"/>
              </a:ext>
            </a:extLst>
          </p:cNvPr>
          <p:cNvGrpSpPr/>
          <p:nvPr/>
        </p:nvGrpSpPr>
        <p:grpSpPr>
          <a:xfrm>
            <a:off x="6084000" y="2844000"/>
            <a:ext cx="4860000" cy="1836000"/>
            <a:chOff x="6084000" y="2844000"/>
            <a:chExt cx="4860000" cy="1836000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64791A65-EC82-8029-1831-763489B38870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3420000"/>
              <a:ext cx="720000" cy="2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D3912A4F-8C1F-C8E8-77EB-3B8792FDBD7C}"/>
                </a:ext>
              </a:extLst>
            </p:cNvPr>
            <p:cNvSpPr/>
            <p:nvPr/>
          </p:nvSpPr>
          <p:spPr>
            <a:xfrm>
              <a:off x="6804000" y="3420000"/>
              <a:ext cx="1872000" cy="10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74" name="椭圆 473">
              <a:extLst>
                <a:ext uri="{FF2B5EF4-FFF2-40B4-BE49-F238E27FC236}">
                  <a16:creationId xmlns:a16="http://schemas.microsoft.com/office/drawing/2014/main" id="{25406026-7E30-D232-A164-E1595AD8C91F}"/>
                </a:ext>
              </a:extLst>
            </p:cNvPr>
            <p:cNvSpPr/>
            <p:nvPr/>
          </p:nvSpPr>
          <p:spPr>
            <a:xfrm>
              <a:off x="6552000" y="3780000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DFAABA67-5753-987E-254B-3EFA699F0A0D}"/>
                </a:ext>
              </a:extLst>
            </p:cNvPr>
            <p:cNvSpPr/>
            <p:nvPr/>
          </p:nvSpPr>
          <p:spPr>
            <a:xfrm>
              <a:off x="6984000" y="3312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文本框 476">
                  <a:extLst>
                    <a:ext uri="{FF2B5EF4-FFF2-40B4-BE49-F238E27FC236}">
                      <a16:creationId xmlns:a16="http://schemas.microsoft.com/office/drawing/2014/main" id="{2F0FD603-2F15-D6D0-7CB4-75191C07FD0D}"/>
                    </a:ext>
                  </a:extLst>
                </p:cNvPr>
                <p:cNvSpPr txBox="1"/>
                <p:nvPr/>
              </p:nvSpPr>
              <p:spPr>
                <a:xfrm>
                  <a:off x="6984000" y="2844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7" name="文本框 476">
                  <a:extLst>
                    <a:ext uri="{FF2B5EF4-FFF2-40B4-BE49-F238E27FC236}">
                      <a16:creationId xmlns:a16="http://schemas.microsoft.com/office/drawing/2014/main" id="{2F0FD603-2F15-D6D0-7CB4-75191C07F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000" y="2844000"/>
                  <a:ext cx="720000" cy="43200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9" name="椭圆 478">
              <a:extLst>
                <a:ext uri="{FF2B5EF4-FFF2-40B4-BE49-F238E27FC236}">
                  <a16:creationId xmlns:a16="http://schemas.microsoft.com/office/drawing/2014/main" id="{86EF536A-47F7-6353-1EC8-3F2BD692C4D2}"/>
                </a:ext>
              </a:extLst>
            </p:cNvPr>
            <p:cNvSpPr/>
            <p:nvPr/>
          </p:nvSpPr>
          <p:spPr>
            <a:xfrm>
              <a:off x="8100000" y="334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文本框 479">
                  <a:extLst>
                    <a:ext uri="{FF2B5EF4-FFF2-40B4-BE49-F238E27FC236}">
                      <a16:creationId xmlns:a16="http://schemas.microsoft.com/office/drawing/2014/main" id="{940725B3-FDDE-E792-23F2-5A47A8AF3DCA}"/>
                    </a:ext>
                  </a:extLst>
                </p:cNvPr>
                <p:cNvSpPr txBox="1"/>
                <p:nvPr/>
              </p:nvSpPr>
              <p:spPr>
                <a:xfrm>
                  <a:off x="6427193" y="3409075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0" name="文本框 479">
                  <a:extLst>
                    <a:ext uri="{FF2B5EF4-FFF2-40B4-BE49-F238E27FC236}">
                      <a16:creationId xmlns:a16="http://schemas.microsoft.com/office/drawing/2014/main" id="{940725B3-FDDE-E792-23F2-5A47A8AF3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93" y="3409075"/>
                  <a:ext cx="334578" cy="44257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文本框 480">
                  <a:extLst>
                    <a:ext uri="{FF2B5EF4-FFF2-40B4-BE49-F238E27FC236}">
                      <a16:creationId xmlns:a16="http://schemas.microsoft.com/office/drawing/2014/main" id="{A5425FB4-45E3-CCC9-6FE1-7AFE78D8DEE7}"/>
                    </a:ext>
                  </a:extLst>
                </p:cNvPr>
                <p:cNvSpPr txBox="1"/>
                <p:nvPr/>
              </p:nvSpPr>
              <p:spPr>
                <a:xfrm>
                  <a:off x="6084000" y="3720123"/>
                  <a:ext cx="5173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1" name="文本框 480">
                  <a:extLst>
                    <a:ext uri="{FF2B5EF4-FFF2-40B4-BE49-F238E27FC236}">
                      <a16:creationId xmlns:a16="http://schemas.microsoft.com/office/drawing/2014/main" id="{A5425FB4-45E3-CCC9-6FE1-7AFE78D8D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000" y="3720123"/>
                  <a:ext cx="517375" cy="430887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文本框 481">
                  <a:extLst>
                    <a:ext uri="{FF2B5EF4-FFF2-40B4-BE49-F238E27FC236}">
                      <a16:creationId xmlns:a16="http://schemas.microsoft.com/office/drawing/2014/main" id="{55546CBC-68D5-6192-FB2D-9C2112B144D0}"/>
                    </a:ext>
                  </a:extLst>
                </p:cNvPr>
                <p:cNvSpPr txBox="1"/>
                <p:nvPr/>
              </p:nvSpPr>
              <p:spPr>
                <a:xfrm>
                  <a:off x="6427193" y="4132021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2" name="文本框 481">
                  <a:extLst>
                    <a:ext uri="{FF2B5EF4-FFF2-40B4-BE49-F238E27FC236}">
                      <a16:creationId xmlns:a16="http://schemas.microsoft.com/office/drawing/2014/main" id="{55546CBC-68D5-6192-FB2D-9C2112B14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93" y="4132021"/>
                  <a:ext cx="334578" cy="44257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3" name="椭圆 482">
              <a:extLst>
                <a:ext uri="{FF2B5EF4-FFF2-40B4-BE49-F238E27FC236}">
                  <a16:creationId xmlns:a16="http://schemas.microsoft.com/office/drawing/2014/main" id="{B51200A3-D361-3C77-DCC9-79665926E428}"/>
                </a:ext>
              </a:extLst>
            </p:cNvPr>
            <p:cNvSpPr/>
            <p:nvPr/>
          </p:nvSpPr>
          <p:spPr>
            <a:xfrm>
              <a:off x="8100000" y="442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C3A329A1-6F1B-992F-626E-BB54D06781FD}"/>
                </a:ext>
              </a:extLst>
            </p:cNvPr>
            <p:cNvCxnSpPr>
              <a:cxnSpLocks/>
              <a:stCxn id="474" idx="4"/>
              <a:endCxn id="474" idx="0"/>
            </p:cNvCxnSpPr>
            <p:nvPr/>
          </p:nvCxnSpPr>
          <p:spPr>
            <a:xfrm flipV="1">
              <a:off x="6804000" y="3780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5" name="椭圆 484">
              <a:extLst>
                <a:ext uri="{FF2B5EF4-FFF2-40B4-BE49-F238E27FC236}">
                  <a16:creationId xmlns:a16="http://schemas.microsoft.com/office/drawing/2014/main" id="{A750870B-94DB-2C9C-7502-AEDE9261CE0A}"/>
                </a:ext>
              </a:extLst>
            </p:cNvPr>
            <p:cNvSpPr/>
            <p:nvPr/>
          </p:nvSpPr>
          <p:spPr>
            <a:xfrm>
              <a:off x="10332000" y="334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91E077C7-72FD-E1BD-C0B9-056A2A90F9F9}"/>
                </a:ext>
              </a:extLst>
            </p:cNvPr>
            <p:cNvSpPr/>
            <p:nvPr/>
          </p:nvSpPr>
          <p:spPr>
            <a:xfrm>
              <a:off x="8532000" y="3240000"/>
              <a:ext cx="1080000" cy="14400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文本框 507">
                  <a:extLst>
                    <a:ext uri="{FF2B5EF4-FFF2-40B4-BE49-F238E27FC236}">
                      <a16:creationId xmlns:a16="http://schemas.microsoft.com/office/drawing/2014/main" id="{5E2EE27F-04EF-6067-6F68-C48FE2E8D842}"/>
                    </a:ext>
                  </a:extLst>
                </p:cNvPr>
                <p:cNvSpPr txBox="1"/>
                <p:nvPr/>
              </p:nvSpPr>
              <p:spPr>
                <a:xfrm>
                  <a:off x="10404000" y="3636000"/>
                  <a:ext cx="540000" cy="504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08" name="文本框 507">
                  <a:extLst>
                    <a:ext uri="{FF2B5EF4-FFF2-40B4-BE49-F238E27FC236}">
                      <a16:creationId xmlns:a16="http://schemas.microsoft.com/office/drawing/2014/main" id="{5E2EE27F-04EF-6067-6F68-C48FE2E8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4000" y="3636000"/>
                  <a:ext cx="540000" cy="50400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文本框 508">
                  <a:extLst>
                    <a:ext uri="{FF2B5EF4-FFF2-40B4-BE49-F238E27FC236}">
                      <a16:creationId xmlns:a16="http://schemas.microsoft.com/office/drawing/2014/main" id="{15705A93-22DC-D3E8-0313-D57BFCA8E1C9}"/>
                    </a:ext>
                  </a:extLst>
                </p:cNvPr>
                <p:cNvSpPr txBox="1"/>
                <p:nvPr/>
              </p:nvSpPr>
              <p:spPr>
                <a:xfrm>
                  <a:off x="10476000" y="327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9" name="文本框 508">
                  <a:extLst>
                    <a:ext uri="{FF2B5EF4-FFF2-40B4-BE49-F238E27FC236}">
                      <a16:creationId xmlns:a16="http://schemas.microsoft.com/office/drawing/2014/main" id="{15705A93-22DC-D3E8-0313-D57BFCA8E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3276000"/>
                  <a:ext cx="360000" cy="43200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文本框 509">
                  <a:extLst>
                    <a:ext uri="{FF2B5EF4-FFF2-40B4-BE49-F238E27FC236}">
                      <a16:creationId xmlns:a16="http://schemas.microsoft.com/office/drawing/2014/main" id="{056AE33D-CDB6-2C81-9C47-FA2DC64C057E}"/>
                    </a:ext>
                  </a:extLst>
                </p:cNvPr>
                <p:cNvSpPr txBox="1"/>
                <p:nvPr/>
              </p:nvSpPr>
              <p:spPr>
                <a:xfrm>
                  <a:off x="10476000" y="417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0" name="文本框 509">
                  <a:extLst>
                    <a:ext uri="{FF2B5EF4-FFF2-40B4-BE49-F238E27FC236}">
                      <a16:creationId xmlns:a16="http://schemas.microsoft.com/office/drawing/2014/main" id="{056AE33D-CDB6-2C81-9C47-FA2DC64C0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4176000"/>
                  <a:ext cx="360000" cy="43200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8F6C1BBF-2858-4357-C357-09D01C2A84A7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4500000"/>
              <a:ext cx="720000" cy="2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77C970C1-07B2-B016-B639-33EFC2F30475}"/>
                </a:ext>
              </a:extLst>
            </p:cNvPr>
            <p:cNvSpPr/>
            <p:nvPr/>
          </p:nvSpPr>
          <p:spPr>
            <a:xfrm>
              <a:off x="10332000" y="442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  <p:grpSp>
        <p:nvGrpSpPr>
          <p:cNvPr id="499" name="组合 498">
            <a:extLst>
              <a:ext uri="{FF2B5EF4-FFF2-40B4-BE49-F238E27FC236}">
                <a16:creationId xmlns:a16="http://schemas.microsoft.com/office/drawing/2014/main" id="{76D20936-7666-C3DD-59BB-F4BB9E669C15}"/>
              </a:ext>
            </a:extLst>
          </p:cNvPr>
          <p:cNvGrpSpPr/>
          <p:nvPr/>
        </p:nvGrpSpPr>
        <p:grpSpPr>
          <a:xfrm>
            <a:off x="6084000" y="4680000"/>
            <a:ext cx="4860000" cy="1836000"/>
            <a:chOff x="6084000" y="4680000"/>
            <a:chExt cx="4860000" cy="1836000"/>
          </a:xfrm>
        </p:grpSpPr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FD0783E0-011B-1897-A0EB-41ADE9083BDC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5256000"/>
              <a:ext cx="720000" cy="2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9C6668E4-4E59-3A90-5070-E22FBCFC2CEA}"/>
                </a:ext>
              </a:extLst>
            </p:cNvPr>
            <p:cNvSpPr/>
            <p:nvPr/>
          </p:nvSpPr>
          <p:spPr>
            <a:xfrm>
              <a:off x="6804000" y="5256000"/>
              <a:ext cx="1872000" cy="10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63" name="椭圆 462">
              <a:extLst>
                <a:ext uri="{FF2B5EF4-FFF2-40B4-BE49-F238E27FC236}">
                  <a16:creationId xmlns:a16="http://schemas.microsoft.com/office/drawing/2014/main" id="{A05B5DE1-F5B3-7872-3696-65F08817FF06}"/>
                </a:ext>
              </a:extLst>
            </p:cNvPr>
            <p:cNvSpPr/>
            <p:nvPr/>
          </p:nvSpPr>
          <p:spPr>
            <a:xfrm>
              <a:off x="6552000" y="5616000"/>
              <a:ext cx="504000" cy="50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DC705F5E-D5AB-49F0-7A4A-CD5BE7A6D7B3}"/>
                </a:ext>
              </a:extLst>
            </p:cNvPr>
            <p:cNvSpPr/>
            <p:nvPr/>
          </p:nvSpPr>
          <p:spPr>
            <a:xfrm>
              <a:off x="6984000" y="5148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B88D66AB-0456-C8EF-9FC5-9BF3CC568540}"/>
                    </a:ext>
                  </a:extLst>
                </p:cNvPr>
                <p:cNvSpPr txBox="1"/>
                <p:nvPr/>
              </p:nvSpPr>
              <p:spPr>
                <a:xfrm>
                  <a:off x="6984000" y="468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B88D66AB-0456-C8EF-9FC5-9BF3CC568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000" y="4680000"/>
                  <a:ext cx="720000" cy="43200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椭圆 465">
              <a:extLst>
                <a:ext uri="{FF2B5EF4-FFF2-40B4-BE49-F238E27FC236}">
                  <a16:creationId xmlns:a16="http://schemas.microsoft.com/office/drawing/2014/main" id="{C90B736F-7B12-47D4-5619-F89FEA39E709}"/>
                </a:ext>
              </a:extLst>
            </p:cNvPr>
            <p:cNvSpPr/>
            <p:nvPr/>
          </p:nvSpPr>
          <p:spPr>
            <a:xfrm>
              <a:off x="8100000" y="51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文本框 466">
                  <a:extLst>
                    <a:ext uri="{FF2B5EF4-FFF2-40B4-BE49-F238E27FC236}">
                      <a16:creationId xmlns:a16="http://schemas.microsoft.com/office/drawing/2014/main" id="{90B79EF6-6105-F321-1EA6-50C0B0174BB9}"/>
                    </a:ext>
                  </a:extLst>
                </p:cNvPr>
                <p:cNvSpPr txBox="1"/>
                <p:nvPr/>
              </p:nvSpPr>
              <p:spPr>
                <a:xfrm>
                  <a:off x="6427193" y="5245075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7" name="文本框 466">
                  <a:extLst>
                    <a:ext uri="{FF2B5EF4-FFF2-40B4-BE49-F238E27FC236}">
                      <a16:creationId xmlns:a16="http://schemas.microsoft.com/office/drawing/2014/main" id="{90B79EF6-6105-F321-1EA6-50C0B0174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93" y="5245075"/>
                  <a:ext cx="334578" cy="442575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39B15E46-A6C1-3807-7645-7B38DD8B5055}"/>
                    </a:ext>
                  </a:extLst>
                </p:cNvPr>
                <p:cNvSpPr txBox="1"/>
                <p:nvPr/>
              </p:nvSpPr>
              <p:spPr>
                <a:xfrm>
                  <a:off x="6084000" y="5556123"/>
                  <a:ext cx="5173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39B15E46-A6C1-3807-7645-7B38DD8B5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000" y="5556123"/>
                  <a:ext cx="517375" cy="430887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文本框 468">
                  <a:extLst>
                    <a:ext uri="{FF2B5EF4-FFF2-40B4-BE49-F238E27FC236}">
                      <a16:creationId xmlns:a16="http://schemas.microsoft.com/office/drawing/2014/main" id="{BA413D18-6982-FF76-7B49-F2D747373694}"/>
                    </a:ext>
                  </a:extLst>
                </p:cNvPr>
                <p:cNvSpPr txBox="1"/>
                <p:nvPr/>
              </p:nvSpPr>
              <p:spPr>
                <a:xfrm>
                  <a:off x="6427193" y="5968021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9" name="文本框 468">
                  <a:extLst>
                    <a:ext uri="{FF2B5EF4-FFF2-40B4-BE49-F238E27FC236}">
                      <a16:creationId xmlns:a16="http://schemas.microsoft.com/office/drawing/2014/main" id="{BA413D18-6982-FF76-7B49-F2D747373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193" y="5968021"/>
                  <a:ext cx="334578" cy="442575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0" name="椭圆 469">
              <a:extLst>
                <a:ext uri="{FF2B5EF4-FFF2-40B4-BE49-F238E27FC236}">
                  <a16:creationId xmlns:a16="http://schemas.microsoft.com/office/drawing/2014/main" id="{00179048-EA0A-D749-DF87-C82261DB16AC}"/>
                </a:ext>
              </a:extLst>
            </p:cNvPr>
            <p:cNvSpPr/>
            <p:nvPr/>
          </p:nvSpPr>
          <p:spPr>
            <a:xfrm>
              <a:off x="8100000" y="626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67ECB3-0D88-E8DB-7AC2-E386C7E19187}"/>
                </a:ext>
              </a:extLst>
            </p:cNvPr>
            <p:cNvCxnSpPr>
              <a:cxnSpLocks/>
              <a:stCxn id="463" idx="4"/>
              <a:endCxn id="463" idx="0"/>
            </p:cNvCxnSpPr>
            <p:nvPr/>
          </p:nvCxnSpPr>
          <p:spPr>
            <a:xfrm flipV="1">
              <a:off x="6804000" y="5616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B103030C-A2C6-837A-AC57-4E1FFB765B98}"/>
                </a:ext>
              </a:extLst>
            </p:cNvPr>
            <p:cNvSpPr/>
            <p:nvPr/>
          </p:nvSpPr>
          <p:spPr>
            <a:xfrm>
              <a:off x="8532000" y="5076000"/>
              <a:ext cx="1080000" cy="14400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9DA240CF-E9D2-4FC1-A28A-C8BC00E362F7}"/>
                    </a:ext>
                  </a:extLst>
                </p:cNvPr>
                <p:cNvSpPr txBox="1"/>
                <p:nvPr/>
              </p:nvSpPr>
              <p:spPr>
                <a:xfrm>
                  <a:off x="10404000" y="5472000"/>
                  <a:ext cx="540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9DA240CF-E9D2-4FC1-A28A-C8BC00E36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4000" y="5472000"/>
                  <a:ext cx="540000" cy="52322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ADDF558D-6A66-EDB9-552E-9950337F460B}"/>
                    </a:ext>
                  </a:extLst>
                </p:cNvPr>
                <p:cNvSpPr txBox="1"/>
                <p:nvPr/>
              </p:nvSpPr>
              <p:spPr>
                <a:xfrm>
                  <a:off x="10476000" y="5112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8" name="文本框 487">
                  <a:extLst>
                    <a:ext uri="{FF2B5EF4-FFF2-40B4-BE49-F238E27FC236}">
                      <a16:creationId xmlns:a16="http://schemas.microsoft.com/office/drawing/2014/main" id="{ADDF558D-6A66-EDB9-552E-9950337F4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5112000"/>
                  <a:ext cx="360000" cy="43200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文本框 488">
                  <a:extLst>
                    <a:ext uri="{FF2B5EF4-FFF2-40B4-BE49-F238E27FC236}">
                      <a16:creationId xmlns:a16="http://schemas.microsoft.com/office/drawing/2014/main" id="{AC23D6A9-F3D3-55B8-17EA-F112DC605E3B}"/>
                    </a:ext>
                  </a:extLst>
                </p:cNvPr>
                <p:cNvSpPr txBox="1"/>
                <p:nvPr/>
              </p:nvSpPr>
              <p:spPr>
                <a:xfrm>
                  <a:off x="10476000" y="6012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9" name="文本框 488">
                  <a:extLst>
                    <a:ext uri="{FF2B5EF4-FFF2-40B4-BE49-F238E27FC236}">
                      <a16:creationId xmlns:a16="http://schemas.microsoft.com/office/drawing/2014/main" id="{AC23D6A9-F3D3-55B8-17EA-F112DC605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6012000"/>
                  <a:ext cx="360000" cy="43200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E257F9BD-60A9-D13F-E584-437A5FCF38D8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6336000"/>
              <a:ext cx="720000" cy="2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A139073-B3D6-4B20-0ED7-3ADE3DB5FF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32000" y="5256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21F322F2-BCFE-8BBF-4FAF-9B3CE3AC52BD}"/>
                </a:ext>
              </a:extLst>
            </p:cNvPr>
            <p:cNvSpPr/>
            <p:nvPr/>
          </p:nvSpPr>
          <p:spPr>
            <a:xfrm>
              <a:off x="10224000" y="543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文本框 497">
                  <a:extLst>
                    <a:ext uri="{FF2B5EF4-FFF2-40B4-BE49-F238E27FC236}">
                      <a16:creationId xmlns:a16="http://schemas.microsoft.com/office/drawing/2014/main" id="{DD2BF109-3758-01EE-81DC-C1A41B243BCB}"/>
                    </a:ext>
                  </a:extLst>
                </p:cNvPr>
                <p:cNvSpPr txBox="1"/>
                <p:nvPr/>
              </p:nvSpPr>
              <p:spPr>
                <a:xfrm>
                  <a:off x="9720000" y="5580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8" name="文本框 497">
                  <a:extLst>
                    <a:ext uri="{FF2B5EF4-FFF2-40B4-BE49-F238E27FC236}">
                      <a16:creationId xmlns:a16="http://schemas.microsoft.com/office/drawing/2014/main" id="{DD2BF109-3758-01EE-81DC-C1A41B243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0000" y="5580000"/>
                  <a:ext cx="540000" cy="43200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872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BF10C-B5DE-F1E5-FA8A-A2F45DA7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>
            <a:extLst>
              <a:ext uri="{FF2B5EF4-FFF2-40B4-BE49-F238E27FC236}">
                <a16:creationId xmlns:a16="http://schemas.microsoft.com/office/drawing/2014/main" id="{12148A9B-07E6-8BA9-E136-7E012917E3E3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放大电路的主要性能指标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F4A01328-426F-2E96-FB5E-69980E954BC9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8269D0EA-6BBB-5204-1316-7B5F2A3A9F39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16" name="箭头: 五边形 315">
                <a:extLst>
                  <a:ext uri="{FF2B5EF4-FFF2-40B4-BE49-F238E27FC236}">
                    <a16:creationId xmlns:a16="http://schemas.microsoft.com/office/drawing/2014/main" id="{E0E15541-32D3-32D1-D521-4B74C870DB3B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4" name="箭头: V 形 323">
                <a:extLst>
                  <a:ext uri="{FF2B5EF4-FFF2-40B4-BE49-F238E27FC236}">
                    <a16:creationId xmlns:a16="http://schemas.microsoft.com/office/drawing/2014/main" id="{E12138B5-63D8-2F7B-2A6F-C5A57C724826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灯片编号占位符 3">
              <a:extLst>
                <a:ext uri="{FF2B5EF4-FFF2-40B4-BE49-F238E27FC236}">
                  <a16:creationId xmlns:a16="http://schemas.microsoft.com/office/drawing/2014/main" id="{27695C48-C5F9-3B7F-931A-0987EC6BBBF8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471DD008-B6A9-2EFD-02E6-72571C415DE5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7670326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的值影响放大电路的带负载能力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471DD008-B6A9-2EFD-02E6-72571C415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7670326" cy="1091966"/>
              </a:xfrm>
              <a:prstGeom prst="rect">
                <a:avLst/>
              </a:prstGeom>
              <a:blipFill>
                <a:blip r:embed="rId3"/>
                <a:stretch>
                  <a:fillRect l="-1431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E3053917-A753-5FDE-C266-8529F0D2D61E}"/>
              </a:ext>
            </a:extLst>
          </p:cNvPr>
          <p:cNvSpPr txBox="1"/>
          <p:nvPr/>
        </p:nvSpPr>
        <p:spPr>
          <a:xfrm>
            <a:off x="359999" y="2520000"/>
            <a:ext cx="3734329" cy="50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输出为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信号时，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523F075-1B44-6616-1D05-7D987312B244}"/>
              </a:ext>
            </a:extLst>
          </p:cNvPr>
          <p:cNvSpPr txBox="1"/>
          <p:nvPr/>
        </p:nvSpPr>
        <p:spPr>
          <a:xfrm>
            <a:off x="360000" y="4320000"/>
            <a:ext cx="3656376" cy="50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输出为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信号时，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E6A8C93-C040-59BA-E62A-2B9A71107864}"/>
                  </a:ext>
                </a:extLst>
              </p:cNvPr>
              <p:cNvSpPr txBox="1"/>
              <p:nvPr/>
            </p:nvSpPr>
            <p:spPr>
              <a:xfrm>
                <a:off x="4016375" y="2220151"/>
                <a:ext cx="2764202" cy="1073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vo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E6A8C93-C040-59BA-E62A-2B9A71107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375" y="2220151"/>
                <a:ext cx="2764202" cy="1073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7" name="组合 486">
            <a:extLst>
              <a:ext uri="{FF2B5EF4-FFF2-40B4-BE49-F238E27FC236}">
                <a16:creationId xmlns:a16="http://schemas.microsoft.com/office/drawing/2014/main" id="{0FC93B6F-5A8B-DC8B-2048-FB8904F63EEE}"/>
              </a:ext>
            </a:extLst>
          </p:cNvPr>
          <p:cNvGrpSpPr/>
          <p:nvPr/>
        </p:nvGrpSpPr>
        <p:grpSpPr>
          <a:xfrm>
            <a:off x="7597103" y="935227"/>
            <a:ext cx="4223596" cy="2592000"/>
            <a:chOff x="7597103" y="935227"/>
            <a:chExt cx="4223596" cy="2592000"/>
          </a:xfrm>
        </p:grpSpPr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0BDF0E2A-4BA9-C81D-305F-9843A1335D01}"/>
                </a:ext>
              </a:extLst>
            </p:cNvPr>
            <p:cNvSpPr/>
            <p:nvPr/>
          </p:nvSpPr>
          <p:spPr>
            <a:xfrm>
              <a:off x="8741598" y="1540027"/>
              <a:ext cx="2372728" cy="13758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70" name="菱形 469">
              <a:extLst>
                <a:ext uri="{FF2B5EF4-FFF2-40B4-BE49-F238E27FC236}">
                  <a16:creationId xmlns:a16="http://schemas.microsoft.com/office/drawing/2014/main" id="{6A3A61A7-9583-A5F2-506A-C4C57277D877}"/>
                </a:ext>
              </a:extLst>
            </p:cNvPr>
            <p:cNvSpPr/>
            <p:nvPr/>
          </p:nvSpPr>
          <p:spPr>
            <a:xfrm>
              <a:off x="8462723" y="1857545"/>
              <a:ext cx="553454" cy="75563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2A4AE119-A728-CCBA-D92E-5828786CE3BD}"/>
                </a:ext>
              </a:extLst>
            </p:cNvPr>
            <p:cNvCxnSpPr>
              <a:stCxn id="470" idx="0"/>
              <a:endCxn id="470" idx="2"/>
            </p:cNvCxnSpPr>
            <p:nvPr/>
          </p:nvCxnSpPr>
          <p:spPr>
            <a:xfrm>
              <a:off x="8739448" y="1857545"/>
              <a:ext cx="0" cy="7556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AEE4EBA9-5679-C641-EE08-416A321FFB10}"/>
                </a:ext>
              </a:extLst>
            </p:cNvPr>
            <p:cNvSpPr/>
            <p:nvPr/>
          </p:nvSpPr>
          <p:spPr>
            <a:xfrm rot="5400000">
              <a:off x="10732018" y="2108131"/>
              <a:ext cx="755637" cy="2342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932E5D75-8B89-F027-EAA4-0E10DEF0C88B}"/>
                </a:ext>
              </a:extLst>
            </p:cNvPr>
            <p:cNvSpPr/>
            <p:nvPr/>
          </p:nvSpPr>
          <p:spPr>
            <a:xfrm>
              <a:off x="8953821" y="1418666"/>
              <a:ext cx="745873" cy="2372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文本框 473">
                  <a:extLst>
                    <a:ext uri="{FF2B5EF4-FFF2-40B4-BE49-F238E27FC236}">
                      <a16:creationId xmlns:a16="http://schemas.microsoft.com/office/drawing/2014/main" id="{70478098-D6FC-B6DE-2003-5163AF890299}"/>
                    </a:ext>
                  </a:extLst>
                </p:cNvPr>
                <p:cNvSpPr txBox="1"/>
                <p:nvPr/>
              </p:nvSpPr>
              <p:spPr>
                <a:xfrm>
                  <a:off x="9032302" y="936932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4" name="文本框 473">
                  <a:extLst>
                    <a:ext uri="{FF2B5EF4-FFF2-40B4-BE49-F238E27FC236}">
                      <a16:creationId xmlns:a16="http://schemas.microsoft.com/office/drawing/2014/main" id="{70478098-D6FC-B6DE-2003-5163AF890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302" y="936932"/>
                  <a:ext cx="630168" cy="4425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文本框 474">
                  <a:extLst>
                    <a:ext uri="{FF2B5EF4-FFF2-40B4-BE49-F238E27FC236}">
                      <a16:creationId xmlns:a16="http://schemas.microsoft.com/office/drawing/2014/main" id="{947A880F-D044-E96A-15B2-6F8F83DB5655}"/>
                    </a:ext>
                  </a:extLst>
                </p:cNvPr>
                <p:cNvSpPr txBox="1"/>
                <p:nvPr/>
              </p:nvSpPr>
              <p:spPr>
                <a:xfrm>
                  <a:off x="11190531" y="2009522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5" name="文本框 474">
                  <a:extLst>
                    <a:ext uri="{FF2B5EF4-FFF2-40B4-BE49-F238E27FC236}">
                      <a16:creationId xmlns:a16="http://schemas.microsoft.com/office/drawing/2014/main" id="{947A880F-D044-E96A-15B2-6F8F83DB5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0531" y="2009522"/>
                  <a:ext cx="630168" cy="4425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文本框 475">
                  <a:extLst>
                    <a:ext uri="{FF2B5EF4-FFF2-40B4-BE49-F238E27FC236}">
                      <a16:creationId xmlns:a16="http://schemas.microsoft.com/office/drawing/2014/main" id="{64B7305E-B158-734A-6CCE-EE2FB0BE4D27}"/>
                    </a:ext>
                  </a:extLst>
                </p:cNvPr>
                <p:cNvSpPr txBox="1"/>
                <p:nvPr/>
              </p:nvSpPr>
              <p:spPr>
                <a:xfrm>
                  <a:off x="7597103" y="2028441"/>
                  <a:ext cx="917600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vo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6" name="文本框 475">
                  <a:extLst>
                    <a:ext uri="{FF2B5EF4-FFF2-40B4-BE49-F238E27FC236}">
                      <a16:creationId xmlns:a16="http://schemas.microsoft.com/office/drawing/2014/main" id="{64B7305E-B158-734A-6CCE-EE2FB0BE4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103" y="2028441"/>
                  <a:ext cx="917600" cy="442575"/>
                </a:xfrm>
                <a:prstGeom prst="rect">
                  <a:avLst/>
                </a:prstGeom>
                <a:blipFill>
                  <a:blip r:embed="rId7"/>
                  <a:stretch>
                    <a:fillRect l="-6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文本框 476">
                  <a:extLst>
                    <a:ext uri="{FF2B5EF4-FFF2-40B4-BE49-F238E27FC236}">
                      <a16:creationId xmlns:a16="http://schemas.microsoft.com/office/drawing/2014/main" id="{6A3E005A-B4E8-1E0C-1021-73B9C51249FE}"/>
                    </a:ext>
                  </a:extLst>
                </p:cNvPr>
                <p:cNvSpPr txBox="1"/>
                <p:nvPr/>
              </p:nvSpPr>
              <p:spPr>
                <a:xfrm>
                  <a:off x="8345550" y="1626124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7" name="文本框 476">
                  <a:extLst>
                    <a:ext uri="{FF2B5EF4-FFF2-40B4-BE49-F238E27FC236}">
                      <a16:creationId xmlns:a16="http://schemas.microsoft.com/office/drawing/2014/main" id="{6A3E005A-B4E8-1E0C-1021-73B9C5124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5550" y="1626124"/>
                  <a:ext cx="334578" cy="4425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8" name="文本框 477">
                  <a:extLst>
                    <a:ext uri="{FF2B5EF4-FFF2-40B4-BE49-F238E27FC236}">
                      <a16:creationId xmlns:a16="http://schemas.microsoft.com/office/drawing/2014/main" id="{E39ECE51-CCBD-9A19-2C15-6CA17B6FB0F9}"/>
                    </a:ext>
                  </a:extLst>
                </p:cNvPr>
                <p:cNvSpPr txBox="1"/>
                <p:nvPr/>
              </p:nvSpPr>
              <p:spPr>
                <a:xfrm>
                  <a:off x="8342060" y="2355259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8" name="文本框 477">
                  <a:extLst>
                    <a:ext uri="{FF2B5EF4-FFF2-40B4-BE49-F238E27FC236}">
                      <a16:creationId xmlns:a16="http://schemas.microsoft.com/office/drawing/2014/main" id="{E39ECE51-CCBD-9A19-2C15-6CA17B6FB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2060" y="2355259"/>
                  <a:ext cx="334578" cy="442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9" name="文本框 478">
                  <a:extLst>
                    <a:ext uri="{FF2B5EF4-FFF2-40B4-BE49-F238E27FC236}">
                      <a16:creationId xmlns:a16="http://schemas.microsoft.com/office/drawing/2014/main" id="{8CF09A14-63BE-7B3D-9184-1954E516218E}"/>
                    </a:ext>
                  </a:extLst>
                </p:cNvPr>
                <p:cNvSpPr txBox="1"/>
                <p:nvPr/>
              </p:nvSpPr>
              <p:spPr>
                <a:xfrm>
                  <a:off x="10040501" y="2002903"/>
                  <a:ext cx="509139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79" name="文本框 478">
                  <a:extLst>
                    <a:ext uri="{FF2B5EF4-FFF2-40B4-BE49-F238E27FC236}">
                      <a16:creationId xmlns:a16="http://schemas.microsoft.com/office/drawing/2014/main" id="{8CF09A14-63BE-7B3D-9184-1954E5162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501" y="2002903"/>
                  <a:ext cx="509139" cy="442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DA6888D6-43A6-71F6-1DC6-604C0FC93BDA}"/>
                </a:ext>
              </a:extLst>
            </p:cNvPr>
            <p:cNvSpPr/>
            <p:nvPr/>
          </p:nvSpPr>
          <p:spPr>
            <a:xfrm>
              <a:off x="10212875" y="1454536"/>
              <a:ext cx="169790" cy="16979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81" name="椭圆 480">
              <a:extLst>
                <a:ext uri="{FF2B5EF4-FFF2-40B4-BE49-F238E27FC236}">
                  <a16:creationId xmlns:a16="http://schemas.microsoft.com/office/drawing/2014/main" id="{D6F20A2C-200A-8B75-E5E9-A04D3D7B9E72}"/>
                </a:ext>
              </a:extLst>
            </p:cNvPr>
            <p:cNvSpPr/>
            <p:nvPr/>
          </p:nvSpPr>
          <p:spPr>
            <a:xfrm>
              <a:off x="10212875" y="2830699"/>
              <a:ext cx="169790" cy="16979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文本框 481">
                  <a:extLst>
                    <a:ext uri="{FF2B5EF4-FFF2-40B4-BE49-F238E27FC236}">
                      <a16:creationId xmlns:a16="http://schemas.microsoft.com/office/drawing/2014/main" id="{ED8946C6-F38A-0C9A-257F-128DCBE710A0}"/>
                    </a:ext>
                  </a:extLst>
                </p:cNvPr>
                <p:cNvSpPr txBox="1"/>
                <p:nvPr/>
              </p:nvSpPr>
              <p:spPr>
                <a:xfrm>
                  <a:off x="10130617" y="1567644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2" name="文本框 481">
                  <a:extLst>
                    <a:ext uri="{FF2B5EF4-FFF2-40B4-BE49-F238E27FC236}">
                      <a16:creationId xmlns:a16="http://schemas.microsoft.com/office/drawing/2014/main" id="{ED8946C6-F38A-0C9A-257F-128DCBE71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617" y="1567644"/>
                  <a:ext cx="334578" cy="4425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文本框 482">
                  <a:extLst>
                    <a:ext uri="{FF2B5EF4-FFF2-40B4-BE49-F238E27FC236}">
                      <a16:creationId xmlns:a16="http://schemas.microsoft.com/office/drawing/2014/main" id="{19CB28B7-DCCE-0DD6-1A3D-6E4759C8364D}"/>
                    </a:ext>
                  </a:extLst>
                </p:cNvPr>
                <p:cNvSpPr txBox="1"/>
                <p:nvPr/>
              </p:nvSpPr>
              <p:spPr>
                <a:xfrm>
                  <a:off x="10127670" y="2490213"/>
                  <a:ext cx="33457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3" name="文本框 482">
                  <a:extLst>
                    <a:ext uri="{FF2B5EF4-FFF2-40B4-BE49-F238E27FC236}">
                      <a16:creationId xmlns:a16="http://schemas.microsoft.com/office/drawing/2014/main" id="{19CB28B7-DCCE-0DD6-1A3D-6E4759C83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670" y="2490213"/>
                  <a:ext cx="334578" cy="4425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CED0DA03-AAE3-E29F-62CD-8C37B1567AD9}"/>
                </a:ext>
              </a:extLst>
            </p:cNvPr>
            <p:cNvCxnSpPr>
              <a:cxnSpLocks/>
              <a:stCxn id="485" idx="6"/>
            </p:cNvCxnSpPr>
            <p:nvPr/>
          </p:nvCxnSpPr>
          <p:spPr>
            <a:xfrm flipH="1">
              <a:off x="8077001" y="2915227"/>
              <a:ext cx="7471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5" name="椭圆 484">
              <a:extLst>
                <a:ext uri="{FF2B5EF4-FFF2-40B4-BE49-F238E27FC236}">
                  <a16:creationId xmlns:a16="http://schemas.microsoft.com/office/drawing/2014/main" id="{C3E46487-6190-A718-E1AB-545AB84F310F}"/>
                </a:ext>
              </a:extLst>
            </p:cNvPr>
            <p:cNvSpPr/>
            <p:nvPr/>
          </p:nvSpPr>
          <p:spPr>
            <a:xfrm>
              <a:off x="8658844" y="2832427"/>
              <a:ext cx="165348" cy="1656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86" name="左中括号 485">
              <a:extLst>
                <a:ext uri="{FF2B5EF4-FFF2-40B4-BE49-F238E27FC236}">
                  <a16:creationId xmlns:a16="http://schemas.microsoft.com/office/drawing/2014/main" id="{42A70145-D193-665B-0898-913B091D6F31}"/>
                </a:ext>
              </a:extLst>
            </p:cNvPr>
            <p:cNvSpPr/>
            <p:nvPr/>
          </p:nvSpPr>
          <p:spPr>
            <a:xfrm flipH="1">
              <a:off x="8030327" y="935227"/>
              <a:ext cx="1976516" cy="2592000"/>
            </a:xfrm>
            <a:prstGeom prst="leftBracket">
              <a:avLst>
                <a:gd name="adj" fmla="val 0"/>
              </a:avLst>
            </a:prstGeom>
            <a:ln w="508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74" name="组合 573">
            <a:extLst>
              <a:ext uri="{FF2B5EF4-FFF2-40B4-BE49-F238E27FC236}">
                <a16:creationId xmlns:a16="http://schemas.microsoft.com/office/drawing/2014/main" id="{C4DEF104-9212-D156-3D77-FFF47EC76E52}"/>
              </a:ext>
            </a:extLst>
          </p:cNvPr>
          <p:cNvGrpSpPr/>
          <p:nvPr/>
        </p:nvGrpSpPr>
        <p:grpSpPr>
          <a:xfrm>
            <a:off x="7870920" y="3960000"/>
            <a:ext cx="3951579" cy="2720909"/>
            <a:chOff x="7870920" y="3960000"/>
            <a:chExt cx="3951579" cy="2720909"/>
          </a:xfrm>
        </p:grpSpPr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191F0D34-C7F2-9762-254C-5F251D8810A9}"/>
                </a:ext>
              </a:extLst>
            </p:cNvPr>
            <p:cNvSpPr/>
            <p:nvPr/>
          </p:nvSpPr>
          <p:spPr>
            <a:xfrm>
              <a:off x="8743398" y="4693709"/>
              <a:ext cx="2372728" cy="13758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45" name="菱形 544">
              <a:extLst>
                <a:ext uri="{FF2B5EF4-FFF2-40B4-BE49-F238E27FC236}">
                  <a16:creationId xmlns:a16="http://schemas.microsoft.com/office/drawing/2014/main" id="{DB73C95C-628E-8381-B467-C104E4B93416}"/>
                </a:ext>
              </a:extLst>
            </p:cNvPr>
            <p:cNvSpPr/>
            <p:nvPr/>
          </p:nvSpPr>
          <p:spPr>
            <a:xfrm>
              <a:off x="8464523" y="5011227"/>
              <a:ext cx="553454" cy="755637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5DC9C21D-90A2-3C78-067A-16CC93EEB827}"/>
                </a:ext>
              </a:extLst>
            </p:cNvPr>
            <p:cNvCxnSpPr>
              <a:cxnSpLocks/>
              <a:stCxn id="545" idx="3"/>
              <a:endCxn id="545" idx="1"/>
            </p:cNvCxnSpPr>
            <p:nvPr/>
          </p:nvCxnSpPr>
          <p:spPr>
            <a:xfrm flipH="1">
              <a:off x="8464523" y="5389046"/>
              <a:ext cx="553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3F61D12F-3715-9279-3CAE-99E503330EE7}"/>
                </a:ext>
              </a:extLst>
            </p:cNvPr>
            <p:cNvSpPr/>
            <p:nvPr/>
          </p:nvSpPr>
          <p:spPr>
            <a:xfrm rot="5400000">
              <a:off x="10733818" y="5261813"/>
              <a:ext cx="755637" cy="2342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0" name="文本框 549">
                  <a:extLst>
                    <a:ext uri="{FF2B5EF4-FFF2-40B4-BE49-F238E27FC236}">
                      <a16:creationId xmlns:a16="http://schemas.microsoft.com/office/drawing/2014/main" id="{D4703200-5FC3-5A7D-E708-2BDB725A3376}"/>
                    </a:ext>
                  </a:extLst>
                </p:cNvPr>
                <p:cNvSpPr txBox="1"/>
                <p:nvPr/>
              </p:nvSpPr>
              <p:spPr>
                <a:xfrm>
                  <a:off x="11192331" y="5163204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0" name="文本框 549">
                  <a:extLst>
                    <a:ext uri="{FF2B5EF4-FFF2-40B4-BE49-F238E27FC236}">
                      <a16:creationId xmlns:a16="http://schemas.microsoft.com/office/drawing/2014/main" id="{D4703200-5FC3-5A7D-E708-2BDB725A3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2331" y="5163204"/>
                  <a:ext cx="630168" cy="4425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5" name="椭圆 554">
              <a:extLst>
                <a:ext uri="{FF2B5EF4-FFF2-40B4-BE49-F238E27FC236}">
                  <a16:creationId xmlns:a16="http://schemas.microsoft.com/office/drawing/2014/main" id="{AFACD706-CACF-0316-6EA8-FF65A1E7A765}"/>
                </a:ext>
              </a:extLst>
            </p:cNvPr>
            <p:cNvSpPr/>
            <p:nvPr/>
          </p:nvSpPr>
          <p:spPr>
            <a:xfrm>
              <a:off x="10214675" y="4608218"/>
              <a:ext cx="169790" cy="16979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56" name="椭圆 555">
              <a:extLst>
                <a:ext uri="{FF2B5EF4-FFF2-40B4-BE49-F238E27FC236}">
                  <a16:creationId xmlns:a16="http://schemas.microsoft.com/office/drawing/2014/main" id="{26A485B9-1D68-C833-7AC3-0385B82A5C0A}"/>
                </a:ext>
              </a:extLst>
            </p:cNvPr>
            <p:cNvSpPr/>
            <p:nvPr/>
          </p:nvSpPr>
          <p:spPr>
            <a:xfrm>
              <a:off x="10214675" y="5984381"/>
              <a:ext cx="169790" cy="16979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B613E65F-DF94-6C4F-ACD7-5CD33477DB1D}"/>
                </a:ext>
              </a:extLst>
            </p:cNvPr>
            <p:cNvCxnSpPr>
              <a:cxnSpLocks/>
              <a:stCxn id="560" idx="6"/>
            </p:cNvCxnSpPr>
            <p:nvPr/>
          </p:nvCxnSpPr>
          <p:spPr>
            <a:xfrm flipH="1">
              <a:off x="8078801" y="6068909"/>
              <a:ext cx="7471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E29D3CEF-209B-B724-23EB-EB458361D80B}"/>
                </a:ext>
              </a:extLst>
            </p:cNvPr>
            <p:cNvSpPr/>
            <p:nvPr/>
          </p:nvSpPr>
          <p:spPr>
            <a:xfrm>
              <a:off x="8660644" y="5986109"/>
              <a:ext cx="165348" cy="1656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61" name="左中括号 560">
              <a:extLst>
                <a:ext uri="{FF2B5EF4-FFF2-40B4-BE49-F238E27FC236}">
                  <a16:creationId xmlns:a16="http://schemas.microsoft.com/office/drawing/2014/main" id="{B431540E-06F0-A5C1-C10D-416691EC42E5}"/>
                </a:ext>
              </a:extLst>
            </p:cNvPr>
            <p:cNvSpPr/>
            <p:nvPr/>
          </p:nvSpPr>
          <p:spPr>
            <a:xfrm flipH="1">
              <a:off x="8032127" y="4088909"/>
              <a:ext cx="1976516" cy="2592000"/>
            </a:xfrm>
            <a:prstGeom prst="leftBracket">
              <a:avLst>
                <a:gd name="adj" fmla="val 0"/>
              </a:avLst>
            </a:prstGeom>
            <a:ln w="508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5" name="文本框 564">
                  <a:extLst>
                    <a:ext uri="{FF2B5EF4-FFF2-40B4-BE49-F238E27FC236}">
                      <a16:creationId xmlns:a16="http://schemas.microsoft.com/office/drawing/2014/main" id="{3E05448B-9683-CC13-6B6A-A142C7A7CEA3}"/>
                    </a:ext>
                  </a:extLst>
                </p:cNvPr>
                <p:cNvSpPr txBox="1"/>
                <p:nvPr/>
              </p:nvSpPr>
              <p:spPr>
                <a:xfrm>
                  <a:off x="7870920" y="5456910"/>
                  <a:ext cx="766404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5" name="文本框 564">
                  <a:extLst>
                    <a:ext uri="{FF2B5EF4-FFF2-40B4-BE49-F238E27FC236}">
                      <a16:creationId xmlns:a16="http://schemas.microsoft.com/office/drawing/2014/main" id="{3E05448B-9683-CC13-6B6A-A142C7A7C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920" y="5456910"/>
                  <a:ext cx="766404" cy="442575"/>
                </a:xfrm>
                <a:prstGeom prst="rect">
                  <a:avLst/>
                </a:prstGeom>
                <a:blipFill>
                  <a:blip r:embed="rId14"/>
                  <a:stretch>
                    <a:fillRect l="-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6" name="直接箭头连接符 565">
              <a:extLst>
                <a:ext uri="{FF2B5EF4-FFF2-40B4-BE49-F238E27FC236}">
                  <a16:creationId xmlns:a16="http://schemas.microsoft.com/office/drawing/2014/main" id="{BEEC9E50-F09E-A4CB-1777-B4290E1A1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2060" y="4915699"/>
              <a:ext cx="0" cy="4950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7" name="椭圆 566">
              <a:extLst>
                <a:ext uri="{FF2B5EF4-FFF2-40B4-BE49-F238E27FC236}">
                  <a16:creationId xmlns:a16="http://schemas.microsoft.com/office/drawing/2014/main" id="{21537EDE-BC98-3343-E102-2956A8233F7B}"/>
                </a:ext>
              </a:extLst>
            </p:cNvPr>
            <p:cNvSpPr/>
            <p:nvPr/>
          </p:nvSpPr>
          <p:spPr>
            <a:xfrm rot="16200000" flipV="1">
              <a:off x="9652105" y="4611480"/>
              <a:ext cx="165348" cy="1656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8" name="文本框 567">
                  <a:extLst>
                    <a:ext uri="{FF2B5EF4-FFF2-40B4-BE49-F238E27FC236}">
                      <a16:creationId xmlns:a16="http://schemas.microsoft.com/office/drawing/2014/main" id="{CA218EDF-9367-4B61-7F5E-EFBEA4B4E80D}"/>
                    </a:ext>
                  </a:extLst>
                </p:cNvPr>
                <p:cNvSpPr txBox="1"/>
                <p:nvPr/>
              </p:nvSpPr>
              <p:spPr>
                <a:xfrm>
                  <a:off x="9085233" y="5182888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8" name="文本框 567">
                  <a:extLst>
                    <a:ext uri="{FF2B5EF4-FFF2-40B4-BE49-F238E27FC236}">
                      <a16:creationId xmlns:a16="http://schemas.microsoft.com/office/drawing/2014/main" id="{CA218EDF-9367-4B61-7F5E-EFBEA4B4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233" y="5182888"/>
                  <a:ext cx="630168" cy="4425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CC76C69F-5E2D-679D-16E1-98C6761A1379}"/>
                </a:ext>
              </a:extLst>
            </p:cNvPr>
            <p:cNvCxnSpPr>
              <a:cxnSpLocks/>
            </p:cNvCxnSpPr>
            <p:nvPr/>
          </p:nvCxnSpPr>
          <p:spPr>
            <a:xfrm>
              <a:off x="9734779" y="4659259"/>
              <a:ext cx="0" cy="14919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0" name="椭圆 569">
              <a:extLst>
                <a:ext uri="{FF2B5EF4-FFF2-40B4-BE49-F238E27FC236}">
                  <a16:creationId xmlns:a16="http://schemas.microsoft.com/office/drawing/2014/main" id="{1A1C4483-C878-F6EB-26E2-C13E43DFF52C}"/>
                </a:ext>
              </a:extLst>
            </p:cNvPr>
            <p:cNvSpPr/>
            <p:nvPr/>
          </p:nvSpPr>
          <p:spPr>
            <a:xfrm rot="16200000" flipV="1">
              <a:off x="9652105" y="5985707"/>
              <a:ext cx="165348" cy="1656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71" name="矩形 570">
              <a:extLst>
                <a:ext uri="{FF2B5EF4-FFF2-40B4-BE49-F238E27FC236}">
                  <a16:creationId xmlns:a16="http://schemas.microsoft.com/office/drawing/2014/main" id="{699628F6-0602-5513-8B26-F28489973FE1}"/>
                </a:ext>
              </a:extLst>
            </p:cNvPr>
            <p:cNvSpPr/>
            <p:nvPr/>
          </p:nvSpPr>
          <p:spPr>
            <a:xfrm rot="5400000">
              <a:off x="9356730" y="5261392"/>
              <a:ext cx="755637" cy="2342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572" name="直接箭头连接符 571">
              <a:extLst>
                <a:ext uri="{FF2B5EF4-FFF2-40B4-BE49-F238E27FC236}">
                  <a16:creationId xmlns:a16="http://schemas.microsoft.com/office/drawing/2014/main" id="{40C33694-5CA1-7259-2556-2DE937C44E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40000" y="4464000"/>
              <a:ext cx="483652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3" name="文本框 572">
                  <a:extLst>
                    <a:ext uri="{FF2B5EF4-FFF2-40B4-BE49-F238E27FC236}">
                      <a16:creationId xmlns:a16="http://schemas.microsoft.com/office/drawing/2014/main" id="{21B2B1CB-2055-3873-23B5-3C3E46C265FD}"/>
                    </a:ext>
                  </a:extLst>
                </p:cNvPr>
                <p:cNvSpPr txBox="1"/>
                <p:nvPr/>
              </p:nvSpPr>
              <p:spPr>
                <a:xfrm>
                  <a:off x="10440000" y="3960000"/>
                  <a:ext cx="42162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3" name="文本框 572">
                  <a:extLst>
                    <a:ext uri="{FF2B5EF4-FFF2-40B4-BE49-F238E27FC236}">
                      <a16:creationId xmlns:a16="http://schemas.microsoft.com/office/drawing/2014/main" id="{21B2B1CB-2055-3873-23B5-3C3E46C26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0000" y="3960000"/>
                  <a:ext cx="421628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文本框 574">
                <a:extLst>
                  <a:ext uri="{FF2B5EF4-FFF2-40B4-BE49-F238E27FC236}">
                    <a16:creationId xmlns:a16="http://schemas.microsoft.com/office/drawing/2014/main" id="{F27058C1-7831-FE6A-3D56-9FB3D768D366}"/>
                  </a:ext>
                </a:extLst>
              </p:cNvPr>
              <p:cNvSpPr txBox="1"/>
              <p:nvPr/>
            </p:nvSpPr>
            <p:spPr>
              <a:xfrm>
                <a:off x="360000" y="3240000"/>
                <a:ext cx="4954992" cy="50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越小，带负载能力越强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75" name="文本框 574">
                <a:extLst>
                  <a:ext uri="{FF2B5EF4-FFF2-40B4-BE49-F238E27FC236}">
                    <a16:creationId xmlns:a16="http://schemas.microsoft.com/office/drawing/2014/main" id="{F27058C1-7831-FE6A-3D56-9FB3D768D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240000"/>
                <a:ext cx="4954992" cy="505010"/>
              </a:xfrm>
              <a:prstGeom prst="rect">
                <a:avLst/>
              </a:prstGeom>
              <a:blipFill>
                <a:blip r:embed="rId17"/>
                <a:stretch>
                  <a:fillRect t="-2410" b="-25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C130D03-2FD0-C576-0EAF-0A1A796C888F}"/>
                  </a:ext>
                </a:extLst>
              </p:cNvPr>
              <p:cNvSpPr txBox="1"/>
              <p:nvPr/>
            </p:nvSpPr>
            <p:spPr>
              <a:xfrm>
                <a:off x="4017960" y="4020980"/>
                <a:ext cx="3001744" cy="1073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C130D03-2FD0-C576-0EAF-0A1A796C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960" y="4020980"/>
                <a:ext cx="3001744" cy="10738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760D024-4B50-4CED-9308-F3BBD387A076}"/>
                  </a:ext>
                </a:extLst>
              </p:cNvPr>
              <p:cNvSpPr txBox="1"/>
              <p:nvPr/>
            </p:nvSpPr>
            <p:spPr>
              <a:xfrm>
                <a:off x="360000" y="5040000"/>
                <a:ext cx="4954992" cy="50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越大，带负载能力越强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760D024-4B50-4CED-9308-F3BBD387A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040000"/>
                <a:ext cx="4954992" cy="505010"/>
              </a:xfrm>
              <a:prstGeom prst="rect">
                <a:avLst/>
              </a:prstGeom>
              <a:blipFill>
                <a:blip r:embed="rId19"/>
                <a:stretch>
                  <a:fillRect t="-2410" b="-25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05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1">
            <a:extLst>
              <a:ext uri="{FF2B5EF4-FFF2-40B4-BE49-F238E27FC236}">
                <a16:creationId xmlns:a16="http://schemas.microsoft.com/office/drawing/2014/main" id="{040EBA93-4D04-F5FD-4B31-A2C113CC48F4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E3945F2-C05F-0209-CEA1-9D865772474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966B755-44E6-FC22-E47A-C978002037A7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91" name="箭头: 五边形 90">
                <a:extLst>
                  <a:ext uri="{FF2B5EF4-FFF2-40B4-BE49-F238E27FC236}">
                    <a16:creationId xmlns:a16="http://schemas.microsoft.com/office/drawing/2014/main" id="{CE694F41-8423-2E99-BC73-11E277229AC8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2" name="箭头: V 形 91">
                <a:extLst>
                  <a:ext uri="{FF2B5EF4-FFF2-40B4-BE49-F238E27FC236}">
                    <a16:creationId xmlns:a16="http://schemas.microsoft.com/office/drawing/2014/main" id="{BE79AE56-E7C2-FCEE-C572-0699DC75F31D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灯片编号占位符 3">
              <a:extLst>
                <a:ext uri="{FF2B5EF4-FFF2-40B4-BE49-F238E27FC236}">
                  <a16:creationId xmlns:a16="http://schemas.microsoft.com/office/drawing/2014/main" id="{8F15B1E5-BEDD-BF2D-1CA3-95EA41A6F86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2C326000-63F3-1AC1-8961-D1619C15AD34}"/>
              </a:ext>
            </a:extLst>
          </p:cNvPr>
          <p:cNvSpPr txBox="1"/>
          <p:nvPr/>
        </p:nvSpPr>
        <p:spPr>
          <a:xfrm>
            <a:off x="360000" y="827142"/>
            <a:ext cx="11089269" cy="108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三极管放大电路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：一般是指由一个三极管与相应元件组成的放大电路，是构成各种复杂放大电路的基本单元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B90AD4A-D961-97FB-3034-848E60BA7E25}"/>
                  </a:ext>
                </a:extLst>
              </p:cNvPr>
              <p:cNvSpPr txBox="1"/>
              <p:nvPr/>
            </p:nvSpPr>
            <p:spPr>
              <a:xfrm>
                <a:off x="360000" y="5976000"/>
                <a:ext cx="7668000" cy="5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增益（放大倍数）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B90AD4A-D961-97FB-3034-848E60BA7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976000"/>
                <a:ext cx="7668000" cy="576000"/>
              </a:xfrm>
              <a:prstGeom prst="rect">
                <a:avLst/>
              </a:prstGeom>
              <a:blipFill>
                <a:blip r:embed="rId6"/>
                <a:stretch>
                  <a:fillRect t="-3158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D2A2CC96-7BA2-E050-9270-E80D0618BED6}"/>
              </a:ext>
            </a:extLst>
          </p:cNvPr>
          <p:cNvGrpSpPr/>
          <p:nvPr/>
        </p:nvGrpSpPr>
        <p:grpSpPr>
          <a:xfrm>
            <a:off x="1620000" y="1980000"/>
            <a:ext cx="9800251" cy="3870000"/>
            <a:chOff x="1620000" y="1980000"/>
            <a:chExt cx="9800251" cy="3870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DFAA1B3-7952-A4A3-C6DC-41F0F390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6000" y="3582000"/>
              <a:ext cx="4364251" cy="21600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1A88E7A-4B8F-7483-B907-28F11C5DC706}"/>
                </a:ext>
              </a:extLst>
            </p:cNvPr>
            <p:cNvSpPr txBox="1"/>
            <p:nvPr/>
          </p:nvSpPr>
          <p:spPr>
            <a:xfrm>
              <a:off x="2700000" y="3708000"/>
              <a:ext cx="108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658981-8854-C64A-D69E-AA5054D1CADC}"/>
                </a:ext>
              </a:extLst>
            </p:cNvPr>
            <p:cNvSpPr txBox="1"/>
            <p:nvPr/>
          </p:nvSpPr>
          <p:spPr>
            <a:xfrm>
              <a:off x="8712000" y="3060000"/>
              <a:ext cx="108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A0F5851-F7EF-BE03-9DBE-C56F9FD75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001" y="3959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DAD68E2-F7E7-76A0-66CE-87EA7FCB0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001" y="3942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69F926A-848F-B9C6-1E6D-C1F9CCE450EB}"/>
                </a:ext>
              </a:extLst>
            </p:cNvPr>
            <p:cNvCxnSpPr>
              <a:cxnSpLocks/>
            </p:cNvCxnSpPr>
            <p:nvPr/>
          </p:nvCxnSpPr>
          <p:spPr>
            <a:xfrm>
              <a:off x="5652001" y="4482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3058C6D-C74E-E58E-4706-A1041FC29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000" y="2448000"/>
              <a:ext cx="0" cy="151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7BF8D42-EA8E-D440-729C-60084D98F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000" y="4698000"/>
              <a:ext cx="0" cy="11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31B914B-0830-1CFC-A8D9-612FD12D9382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00" y="4320000"/>
              <a:ext cx="86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A685A05-CD95-D0CB-C443-E0886E6D7B7D}"/>
                </a:ext>
              </a:extLst>
            </p:cNvPr>
            <p:cNvSpPr/>
            <p:nvPr/>
          </p:nvSpPr>
          <p:spPr>
            <a:xfrm>
              <a:off x="6030001" y="36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03729F9-9855-B266-2939-9233C7D47DB4}"/>
                </a:ext>
              </a:extLst>
            </p:cNvPr>
            <p:cNvCxnSpPr>
              <a:cxnSpLocks/>
            </p:cNvCxnSpPr>
            <p:nvPr/>
          </p:nvCxnSpPr>
          <p:spPr>
            <a:xfrm>
              <a:off x="5904001" y="5832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041E245-C1A2-67E9-A8C1-2F7B31C2EB07}"/>
                </a:ext>
              </a:extLst>
            </p:cNvPr>
            <p:cNvSpPr/>
            <p:nvPr/>
          </p:nvSpPr>
          <p:spPr>
            <a:xfrm>
              <a:off x="5994001" y="2952000"/>
              <a:ext cx="180000" cy="57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3B168BB-6B5B-2794-727D-7AF430AE71FB}"/>
                    </a:ext>
                  </a:extLst>
                </p:cNvPr>
                <p:cNvSpPr txBox="1"/>
                <p:nvPr/>
              </p:nvSpPr>
              <p:spPr>
                <a:xfrm>
                  <a:off x="5724000" y="198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3B168BB-6B5B-2794-727D-7AF430AE7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000" y="1980000"/>
                  <a:ext cx="720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07AEBE6-5F56-ABDB-3B9D-6CC8EEB39647}"/>
                </a:ext>
              </a:extLst>
            </p:cNvPr>
            <p:cNvSpPr/>
            <p:nvPr/>
          </p:nvSpPr>
          <p:spPr>
            <a:xfrm>
              <a:off x="6030001" y="271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58966B4-C767-19FA-0D76-D19682FC3572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01" y="2772000"/>
              <a:ext cx="79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D7EE0F7-B7B6-649F-0276-FCE84B474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2000" y="2772000"/>
              <a:ext cx="0" cy="154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37F6FCD-DF45-FB06-1435-20D0417615C6}"/>
                </a:ext>
              </a:extLst>
            </p:cNvPr>
            <p:cNvSpPr/>
            <p:nvPr/>
          </p:nvSpPr>
          <p:spPr>
            <a:xfrm>
              <a:off x="5238001" y="426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79B97A5-ECBA-8863-079A-7E8AA98DE2E4}"/>
                </a:ext>
              </a:extLst>
            </p:cNvPr>
            <p:cNvSpPr/>
            <p:nvPr/>
          </p:nvSpPr>
          <p:spPr>
            <a:xfrm>
              <a:off x="5994001" y="4860000"/>
              <a:ext cx="180000" cy="57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7035B0E-092E-DE65-DC1E-557DAA918FBE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00" y="5616000"/>
              <a:ext cx="22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A101015-F9FF-DEA6-5EAA-0D4B3693021B}"/>
                </a:ext>
              </a:extLst>
            </p:cNvPr>
            <p:cNvSpPr/>
            <p:nvPr/>
          </p:nvSpPr>
          <p:spPr>
            <a:xfrm>
              <a:off x="6030001" y="556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B529AD3-430D-91F8-2513-5EFABD02F75B}"/>
                </a:ext>
              </a:extLst>
            </p:cNvPr>
            <p:cNvCxnSpPr>
              <a:cxnSpLocks/>
            </p:cNvCxnSpPr>
            <p:nvPr/>
          </p:nvCxnSpPr>
          <p:spPr>
            <a:xfrm>
              <a:off x="6084001" y="3708000"/>
              <a:ext cx="97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D71BFF6-145E-03F1-4618-61185B2D63BF}"/>
                </a:ext>
              </a:extLst>
            </p:cNvPr>
            <p:cNvSpPr/>
            <p:nvPr/>
          </p:nvSpPr>
          <p:spPr>
            <a:xfrm>
              <a:off x="5202001" y="2952000"/>
              <a:ext cx="180000" cy="57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ACFB4361-2651-D9F6-13AF-0286EB4E8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0000" y="4248000"/>
              <a:ext cx="316707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94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CCAD91E-B4D3-017C-F317-307340F4035D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50DB089-D781-B012-0289-8BFE4A6FA3D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5" name="箭头: 五边形 4">
                <a:extLst>
                  <a:ext uri="{FF2B5EF4-FFF2-40B4-BE49-F238E27FC236}">
                    <a16:creationId xmlns:a16="http://schemas.microsoft.com/office/drawing/2014/main" id="{B8E0350C-369C-C457-6B01-3ABDEB9CC875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箭头: V 形 5">
                <a:extLst>
                  <a:ext uri="{FF2B5EF4-FFF2-40B4-BE49-F238E27FC236}">
                    <a16:creationId xmlns:a16="http://schemas.microsoft.com/office/drawing/2014/main" id="{A803F731-6932-213E-F3BE-1CF9F2EAD249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灯片编号占位符 3">
              <a:extLst>
                <a:ext uri="{FF2B5EF4-FFF2-40B4-BE49-F238E27FC236}">
                  <a16:creationId xmlns:a16="http://schemas.microsoft.com/office/drawing/2014/main" id="{19ECE663-9BA5-A2D9-A983-CEFF8E62F97E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17BAD5F-13C6-AA72-38C7-8B5613CB23C5}"/>
              </a:ext>
            </a:extLst>
          </p:cNvPr>
          <p:cNvSpPr txBox="1"/>
          <p:nvPr/>
        </p:nvSpPr>
        <p:spPr>
          <a:xfrm>
            <a:off x="360001" y="827142"/>
            <a:ext cx="410024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共发射极放大电路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共集电极放大电路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共基极放大电路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98751-C5AA-E656-93AF-5A6B341D6CBB}"/>
              </a:ext>
            </a:extLst>
          </p:cNvPr>
          <p:cNvSpPr txBox="1"/>
          <p:nvPr/>
        </p:nvSpPr>
        <p:spPr>
          <a:xfrm>
            <a:off x="6273000" y="827142"/>
            <a:ext cx="4100240" cy="2347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放大电路：</a:t>
            </a:r>
            <a:endParaRPr kumimoji="1" lang="en-US" altLang="zh-CN" sz="28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共源极放大电路</a:t>
            </a:r>
            <a:endParaRPr kumimoji="1" lang="en-US" altLang="zh-CN" sz="28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共漏极放大电路</a:t>
            </a:r>
            <a:endParaRPr kumimoji="1" lang="en-US" altLang="zh-CN" sz="28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共栅极放大电路</a:t>
            </a:r>
            <a:endParaRPr kumimoji="1" lang="en-US" altLang="zh-CN" sz="28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D6410BB-F61F-BEB3-44AA-487E07A0F40F}"/>
              </a:ext>
            </a:extLst>
          </p:cNvPr>
          <p:cNvSpPr txBox="1"/>
          <p:nvPr/>
        </p:nvSpPr>
        <p:spPr>
          <a:xfrm>
            <a:off x="1395437" y="5760000"/>
            <a:ext cx="1429887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共发射极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8607C09-EBDA-A4BD-5E49-3C31AAC763B9}"/>
              </a:ext>
            </a:extLst>
          </p:cNvPr>
          <p:cNvSpPr txBox="1"/>
          <p:nvPr/>
        </p:nvSpPr>
        <p:spPr>
          <a:xfrm>
            <a:off x="5344746" y="5760000"/>
            <a:ext cx="1761367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共集电极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A8FB9B7-4DD4-AADB-ACD4-9014C0B1C0AB}"/>
              </a:ext>
            </a:extLst>
          </p:cNvPr>
          <p:cNvSpPr txBox="1"/>
          <p:nvPr/>
        </p:nvSpPr>
        <p:spPr>
          <a:xfrm>
            <a:off x="9315737" y="5759999"/>
            <a:ext cx="1761367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共基极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39A3167-677E-51D0-DE62-75D0C757EA42}"/>
              </a:ext>
            </a:extLst>
          </p:cNvPr>
          <p:cNvSpPr txBox="1"/>
          <p:nvPr/>
        </p:nvSpPr>
        <p:spPr>
          <a:xfrm>
            <a:off x="727069" y="6206694"/>
            <a:ext cx="2649565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使用最广泛</a:t>
            </a:r>
            <a:endParaRPr kumimoji="1"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标题 1">
            <a:extLst>
              <a:ext uri="{FF2B5EF4-FFF2-40B4-BE49-F238E27FC236}">
                <a16:creationId xmlns:a16="http://schemas.microsoft.com/office/drawing/2014/main" id="{441FBC35-8086-95C4-F81E-64ADB74A9541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/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020A6B57-2CAD-0851-D86B-ED67544003FC}"/>
              </a:ext>
            </a:extLst>
          </p:cNvPr>
          <p:cNvGrpSpPr/>
          <p:nvPr/>
        </p:nvGrpSpPr>
        <p:grpSpPr>
          <a:xfrm>
            <a:off x="792000" y="3240000"/>
            <a:ext cx="2664000" cy="2477665"/>
            <a:chOff x="4680000" y="1260000"/>
            <a:chExt cx="2664000" cy="2477665"/>
          </a:xfrm>
        </p:grpSpPr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22D1A177-4FFE-AC0F-82B8-DC2ACE69A161}"/>
                </a:ext>
              </a:extLst>
            </p:cNvPr>
            <p:cNvSpPr txBox="1"/>
            <p:nvPr/>
          </p:nvSpPr>
          <p:spPr>
            <a:xfrm>
              <a:off x="4680000" y="2448000"/>
              <a:ext cx="360000" cy="100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072D58F5-2C7E-7527-F518-8382291FBD6B}"/>
                </a:ext>
              </a:extLst>
            </p:cNvPr>
            <p:cNvSpPr txBox="1"/>
            <p:nvPr/>
          </p:nvSpPr>
          <p:spPr>
            <a:xfrm>
              <a:off x="6084000" y="3276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E571F0A9-2C14-7B21-D789-58550581E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31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3BF09775-C2A0-18DB-AD84-DAEF40038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1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3F7D528D-D39D-8F49-6C13-E5A340AC2A7B}"/>
                </a:ext>
              </a:extLst>
            </p:cNvPr>
            <p:cNvCxnSpPr>
              <a:cxnSpLocks/>
            </p:cNvCxnSpPr>
            <p:nvPr/>
          </p:nvCxnSpPr>
          <p:spPr>
            <a:xfrm>
              <a:off x="5868000" y="275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79671351-C96E-1508-6B3E-70FF3BB83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0000" y="1764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BDBABE40-419D-77CC-195A-BF5886C21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999" y="2970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30E5177-CA53-8386-D42F-25897751FA8A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2592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0F6418AD-5527-C95C-7308-AA3CE30C559B}"/>
                </a:ext>
              </a:extLst>
            </p:cNvPr>
            <p:cNvSpPr txBox="1"/>
            <p:nvPr/>
          </p:nvSpPr>
          <p:spPr>
            <a:xfrm>
              <a:off x="4960800" y="208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56740F60-6109-24E2-5030-E7DBB4ED683F}"/>
                </a:ext>
              </a:extLst>
            </p:cNvPr>
            <p:cNvSpPr/>
            <p:nvPr/>
          </p:nvSpPr>
          <p:spPr>
            <a:xfrm>
              <a:off x="5112000" y="252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260BB295-1E17-037E-0CEF-F04993DE87FF}"/>
                </a:ext>
              </a:extLst>
            </p:cNvPr>
            <p:cNvSpPr/>
            <p:nvPr/>
          </p:nvSpPr>
          <p:spPr>
            <a:xfrm>
              <a:off x="6912000" y="1699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9F3AC91C-EAA7-F088-E472-ED921B177A81}"/>
                </a:ext>
              </a:extLst>
            </p:cNvPr>
            <p:cNvSpPr txBox="1"/>
            <p:nvPr/>
          </p:nvSpPr>
          <p:spPr>
            <a:xfrm>
              <a:off x="6760800" y="1260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A7B25F09-879D-9153-015D-CC42CEC4ABDF}"/>
                </a:ext>
              </a:extLst>
            </p:cNvPr>
            <p:cNvCxnSpPr>
              <a:cxnSpLocks/>
            </p:cNvCxnSpPr>
            <p:nvPr/>
          </p:nvCxnSpPr>
          <p:spPr>
            <a:xfrm>
              <a:off x="6300000" y="1764000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4D8766B2-6436-E251-C527-490A19F34C5F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3330000"/>
              <a:ext cx="180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A3927D31-778C-EE4E-081C-C87CB7B8DD7E}"/>
                </a:ext>
              </a:extLst>
            </p:cNvPr>
            <p:cNvSpPr/>
            <p:nvPr/>
          </p:nvSpPr>
          <p:spPr>
            <a:xfrm>
              <a:off x="51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395F3E58-30CB-E636-0C4E-E07D62A0B869}"/>
                </a:ext>
              </a:extLst>
            </p:cNvPr>
            <p:cNvSpPr/>
            <p:nvPr/>
          </p:nvSpPr>
          <p:spPr>
            <a:xfrm>
              <a:off x="69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7D03FD69-AFF8-59BD-E736-865B38051A1B}"/>
                </a:ext>
              </a:extLst>
            </p:cNvPr>
            <p:cNvSpPr/>
            <p:nvPr/>
          </p:nvSpPr>
          <p:spPr>
            <a:xfrm>
              <a:off x="6246000" y="327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FDAFFE85-0910-3BB4-C784-5F3A49664964}"/>
                    </a:ext>
                  </a:extLst>
                </p:cNvPr>
                <p:cNvSpPr txBox="1"/>
                <p:nvPr/>
              </p:nvSpPr>
              <p:spPr>
                <a:xfrm>
                  <a:off x="6480000" y="18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66032A40-FD6F-60E8-3435-7B6B9233B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1836000"/>
                  <a:ext cx="360000" cy="432000"/>
                </a:xfrm>
                <a:prstGeom prst="rect">
                  <a:avLst/>
                </a:prstGeom>
                <a:blipFill>
                  <a:blip r:embed="rId3"/>
                  <a:stretch>
                    <a:fillRect l="-5085" r="-1355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49E63F57-A5A3-907A-B5EB-E1CE6DED3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1872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487C5E44-3C9A-50F5-DF26-F62F82F19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8000" y="270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976F933F-C09B-AFF0-0860-2E1AC770CC38}"/>
                    </a:ext>
                  </a:extLst>
                </p:cNvPr>
                <p:cNvSpPr txBox="1"/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FFB1D5EC-7E91-F224-D2CE-CFE4876CC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blipFill>
                  <a:blip r:embed="rId4"/>
                  <a:stretch>
                    <a:fillRect l="-5085" r="-1694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A1AEA8BD-C954-CD30-599E-8027DBDE22E8}"/>
                </a:ext>
              </a:extLst>
            </p:cNvPr>
            <p:cNvSpPr txBox="1"/>
            <p:nvPr/>
          </p:nvSpPr>
          <p:spPr>
            <a:xfrm>
              <a:off x="6984000" y="2034000"/>
              <a:ext cx="36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984A27B7-4DAC-DDBF-948E-04CA136B0861}"/>
              </a:ext>
            </a:extLst>
          </p:cNvPr>
          <p:cNvGrpSpPr/>
          <p:nvPr/>
        </p:nvGrpSpPr>
        <p:grpSpPr>
          <a:xfrm>
            <a:off x="4896000" y="3240000"/>
            <a:ext cx="2664000" cy="2477665"/>
            <a:chOff x="4680000" y="1260000"/>
            <a:chExt cx="2664000" cy="2477665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6F8CD323-1484-BFC6-EF39-4F872E07A91D}"/>
                </a:ext>
              </a:extLst>
            </p:cNvPr>
            <p:cNvSpPr txBox="1"/>
            <p:nvPr/>
          </p:nvSpPr>
          <p:spPr>
            <a:xfrm>
              <a:off x="4680000" y="2448000"/>
              <a:ext cx="360000" cy="100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5C4055E7-69C4-0662-8F35-11C91BC70D95}"/>
                </a:ext>
              </a:extLst>
            </p:cNvPr>
            <p:cNvSpPr txBox="1"/>
            <p:nvPr/>
          </p:nvSpPr>
          <p:spPr>
            <a:xfrm>
              <a:off x="6084000" y="3276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2D889392-0B2A-A3DD-C562-3018CF53C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31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C8BD1D14-BAB1-6A41-801C-40BD47BFB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1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178088A8-9E60-D30C-C10A-ED0BD1A8BD55}"/>
                </a:ext>
              </a:extLst>
            </p:cNvPr>
            <p:cNvCxnSpPr>
              <a:cxnSpLocks/>
            </p:cNvCxnSpPr>
            <p:nvPr/>
          </p:nvCxnSpPr>
          <p:spPr>
            <a:xfrm>
              <a:off x="5868000" y="275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E8BF2D08-24CC-ED9B-CA61-89313E3F9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0000" y="1764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CC3F6C0-0EF0-5A65-4E7A-3C92CCE54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999" y="2970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588D5258-3771-4BC6-393C-FCF50E47D0E8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2592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76C5CD42-B4E6-C0DF-D2C7-57C93F738703}"/>
                </a:ext>
              </a:extLst>
            </p:cNvPr>
            <p:cNvSpPr txBox="1"/>
            <p:nvPr/>
          </p:nvSpPr>
          <p:spPr>
            <a:xfrm>
              <a:off x="4960800" y="208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A8D54B11-EDD0-9648-F67E-BD782ACA3CAE}"/>
                </a:ext>
              </a:extLst>
            </p:cNvPr>
            <p:cNvSpPr/>
            <p:nvPr/>
          </p:nvSpPr>
          <p:spPr>
            <a:xfrm>
              <a:off x="5112000" y="252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3C3FCF4D-7D9C-DEBA-D55D-21EE1833BDDF}"/>
                </a:ext>
              </a:extLst>
            </p:cNvPr>
            <p:cNvSpPr/>
            <p:nvPr/>
          </p:nvSpPr>
          <p:spPr>
            <a:xfrm>
              <a:off x="6912000" y="1699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E43C59F8-0B35-1A7A-7237-0DEEF1466F4F}"/>
                </a:ext>
              </a:extLst>
            </p:cNvPr>
            <p:cNvSpPr txBox="1"/>
            <p:nvPr/>
          </p:nvSpPr>
          <p:spPr>
            <a:xfrm>
              <a:off x="6760800" y="1260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663ACA12-A0F2-664C-10F5-FA2A82E90B8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000" y="1764000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0E194A98-45AD-7B8F-044D-8633271AEDE9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3330000"/>
              <a:ext cx="180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2D09F11A-4652-24E7-DE56-010B2B6DDB0F}"/>
                </a:ext>
              </a:extLst>
            </p:cNvPr>
            <p:cNvSpPr/>
            <p:nvPr/>
          </p:nvSpPr>
          <p:spPr>
            <a:xfrm>
              <a:off x="51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E4AE2246-1868-3303-5DCE-6C99A826C180}"/>
                </a:ext>
              </a:extLst>
            </p:cNvPr>
            <p:cNvSpPr/>
            <p:nvPr/>
          </p:nvSpPr>
          <p:spPr>
            <a:xfrm>
              <a:off x="69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97734A6-CF6F-6788-BF96-925252002777}"/>
                </a:ext>
              </a:extLst>
            </p:cNvPr>
            <p:cNvSpPr/>
            <p:nvPr/>
          </p:nvSpPr>
          <p:spPr>
            <a:xfrm>
              <a:off x="6246000" y="327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760EB857-527A-F0E3-16F0-68589ADEF259}"/>
                    </a:ext>
                  </a:extLst>
                </p:cNvPr>
                <p:cNvSpPr txBox="1"/>
                <p:nvPr/>
              </p:nvSpPr>
              <p:spPr>
                <a:xfrm>
                  <a:off x="6408000" y="18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EDD69943-75B0-D628-0FF6-947610667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000" y="1836000"/>
                  <a:ext cx="360000" cy="432000"/>
                </a:xfrm>
                <a:prstGeom prst="rect">
                  <a:avLst/>
                </a:prstGeom>
                <a:blipFill>
                  <a:blip r:embed="rId5"/>
                  <a:stretch>
                    <a:fillRect l="-5085" r="-15254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B88C0CB9-9802-47CF-9875-DCA2B896A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1872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6E449862-AC0C-91B1-5052-F1180B4F4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8000" y="270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DB3668B9-4CA6-7F3C-C336-2134557744BF}"/>
                    </a:ext>
                  </a:extLst>
                </p:cNvPr>
                <p:cNvSpPr txBox="1"/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E01BB7BC-B859-302D-829E-5E4F9A095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blipFill>
                  <a:blip r:embed="rId6"/>
                  <a:stretch>
                    <a:fillRect l="-3390" r="-1694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B61EDEBC-725B-064D-122D-2B0F02E7428E}"/>
                </a:ext>
              </a:extLst>
            </p:cNvPr>
            <p:cNvSpPr txBox="1"/>
            <p:nvPr/>
          </p:nvSpPr>
          <p:spPr>
            <a:xfrm>
              <a:off x="6984000" y="2034000"/>
              <a:ext cx="36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F1E47185-5E75-F898-6E35-5571C0531115}"/>
              </a:ext>
            </a:extLst>
          </p:cNvPr>
          <p:cNvGrpSpPr/>
          <p:nvPr/>
        </p:nvGrpSpPr>
        <p:grpSpPr>
          <a:xfrm>
            <a:off x="8676000" y="3708000"/>
            <a:ext cx="3024000" cy="2045665"/>
            <a:chOff x="648000" y="1728000"/>
            <a:chExt cx="3024000" cy="2045665"/>
          </a:xfrm>
        </p:grpSpPr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06C1B52F-29CF-E219-FAB6-FD8E7CAB566F}"/>
                </a:ext>
              </a:extLst>
            </p:cNvPr>
            <p:cNvSpPr txBox="1"/>
            <p:nvPr/>
          </p:nvSpPr>
          <p:spPr>
            <a:xfrm>
              <a:off x="648000" y="2286000"/>
              <a:ext cx="360000" cy="100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9E06F1B9-4B95-8AC7-004B-F27E39E02F45}"/>
                </a:ext>
              </a:extLst>
            </p:cNvPr>
            <p:cNvSpPr txBox="1"/>
            <p:nvPr/>
          </p:nvSpPr>
          <p:spPr>
            <a:xfrm>
              <a:off x="1944000" y="3312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E5D42F70-5BEC-BA8D-3D0B-88B6C1ADE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0800" y="2664000"/>
              <a:ext cx="72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C489A1DD-ECBB-9B98-6C2A-C1D5D2877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800" y="2232000"/>
              <a:ext cx="21600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10253E0-ACA9-B3F3-62F7-C60FB54573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2800" y="2231475"/>
              <a:ext cx="216000" cy="432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6189159F-A0E1-2DC4-4940-771463405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800" y="2664000"/>
              <a:ext cx="0" cy="64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490F90DF-A38A-D026-2174-116CC5231F81}"/>
                </a:ext>
              </a:extLst>
            </p:cNvPr>
            <p:cNvSpPr txBox="1"/>
            <p:nvPr/>
          </p:nvSpPr>
          <p:spPr>
            <a:xfrm>
              <a:off x="928800" y="172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B893624C-F845-AF1D-1C40-EC52FE5EB6C4}"/>
                </a:ext>
              </a:extLst>
            </p:cNvPr>
            <p:cNvSpPr txBox="1"/>
            <p:nvPr/>
          </p:nvSpPr>
          <p:spPr>
            <a:xfrm>
              <a:off x="2944800" y="172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6AA69A7-76DA-5E31-FE5E-37BE3E380626}"/>
                </a:ext>
              </a:extLst>
            </p:cNvPr>
            <p:cNvCxnSpPr>
              <a:cxnSpLocks/>
            </p:cNvCxnSpPr>
            <p:nvPr/>
          </p:nvCxnSpPr>
          <p:spPr>
            <a:xfrm>
              <a:off x="2548800" y="2231475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D148D222-2BDE-F08B-AA68-73F94B6A90C9}"/>
                </a:ext>
              </a:extLst>
            </p:cNvPr>
            <p:cNvCxnSpPr>
              <a:cxnSpLocks/>
            </p:cNvCxnSpPr>
            <p:nvPr/>
          </p:nvCxnSpPr>
          <p:spPr>
            <a:xfrm>
              <a:off x="1152000" y="3329475"/>
              <a:ext cx="194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45BBBEAA-1941-04AA-89D4-341FB6D8FCCC}"/>
                </a:ext>
              </a:extLst>
            </p:cNvPr>
            <p:cNvSpPr/>
            <p:nvPr/>
          </p:nvSpPr>
          <p:spPr>
            <a:xfrm>
              <a:off x="1080000" y="3264675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BE5516E6-7962-D889-4FC7-E4A719C4974D}"/>
                </a:ext>
              </a:extLst>
            </p:cNvPr>
            <p:cNvSpPr/>
            <p:nvPr/>
          </p:nvSpPr>
          <p:spPr>
            <a:xfrm>
              <a:off x="3096000" y="3264675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C5B3C3B2-DE3E-7404-6558-607D925B2D88}"/>
                </a:ext>
              </a:extLst>
            </p:cNvPr>
            <p:cNvSpPr/>
            <p:nvPr/>
          </p:nvSpPr>
          <p:spPr>
            <a:xfrm>
              <a:off x="2116800" y="327547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B2712882-211E-3D8B-DB42-6593D035B7EF}"/>
                </a:ext>
              </a:extLst>
            </p:cNvPr>
            <p:cNvSpPr txBox="1"/>
            <p:nvPr/>
          </p:nvSpPr>
          <p:spPr>
            <a:xfrm>
              <a:off x="3312000" y="2286000"/>
              <a:ext cx="36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E595E1A0-D035-7E26-BAE4-A8D642D9AA28}"/>
                </a:ext>
              </a:extLst>
            </p:cNvPr>
            <p:cNvSpPr/>
            <p:nvPr/>
          </p:nvSpPr>
          <p:spPr>
            <a:xfrm>
              <a:off x="3096000" y="216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5E7C153-E767-9CB2-FC2E-4A62CD8EC90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000" y="2232000"/>
              <a:ext cx="644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8B266702-7C28-574F-5C77-2C864D8B874E}"/>
                </a:ext>
              </a:extLst>
            </p:cNvPr>
            <p:cNvSpPr/>
            <p:nvPr/>
          </p:nvSpPr>
          <p:spPr>
            <a:xfrm>
              <a:off x="1080000" y="216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D63F15EA-40DA-E7F1-8DDB-6BAF037AE764}"/>
                    </a:ext>
                  </a:extLst>
                </p:cNvPr>
                <p:cNvSpPr txBox="1"/>
                <p:nvPr/>
              </p:nvSpPr>
              <p:spPr>
                <a:xfrm>
                  <a:off x="1296000" y="230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2F2EF22-9256-9174-6DF3-626294F76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304000"/>
                  <a:ext cx="360000" cy="432000"/>
                </a:xfrm>
                <a:prstGeom prst="rect">
                  <a:avLst/>
                </a:prstGeom>
                <a:blipFill>
                  <a:blip r:embed="rId7"/>
                  <a:stretch>
                    <a:fillRect l="-5085" r="-15254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339324A2-F787-3447-3039-CEE5F8D80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4000" y="234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CE564045-BC51-85C0-E5D1-07F5B8FBC9BC}"/>
                    </a:ext>
                  </a:extLst>
                </p:cNvPr>
                <p:cNvSpPr txBox="1"/>
                <p:nvPr/>
              </p:nvSpPr>
              <p:spPr>
                <a:xfrm>
                  <a:off x="2664000" y="230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98A8AF8F-3F35-53E3-8694-0CA11582E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000" y="2304000"/>
                  <a:ext cx="360000" cy="432000"/>
                </a:xfrm>
                <a:prstGeom prst="rect">
                  <a:avLst/>
                </a:prstGeom>
                <a:blipFill>
                  <a:blip r:embed="rId8"/>
                  <a:stretch>
                    <a:fillRect l="-3390" r="-1355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32F79EF5-4A9A-D663-B443-7FBF9E29E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2000" y="234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63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FC822-9459-AAAC-961B-AFD3D90E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19D5F31-F871-8DF5-FE05-AEAC67575564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07C8C66-B025-3350-687D-B0AB8D829231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79D3DDA9-0AD8-F99B-5F4C-8850F3E6C3C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3332BCCE-917A-2E02-BAF1-0D00EEFCE98D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6384F9C4-A305-D7C8-E47F-7A91FB9421EA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2534EB-BB36-76CE-EFF0-AE4CA71C90B4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7171767" cy="361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基本共射极放大电路：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电路中交、直流量共存，共同作用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是保证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正常工作的直流电源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是待放大的时变输入信号（交流量，小信号）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，包含直流量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和交流量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，其中交流量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是该电路的输出电压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电压放大倍数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2534EB-BB36-76CE-EFF0-AE4CA71C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7171767" cy="3615733"/>
              </a:xfrm>
              <a:prstGeom prst="rect">
                <a:avLst/>
              </a:prstGeom>
              <a:blipFill>
                <a:blip r:embed="rId3"/>
                <a:stretch>
                  <a:fillRect l="-1699" t="-675" r="-1189" b="-23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605AAE41-1B70-F996-8BB9-57FE8F9E881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1CF5747-A684-0BEF-41B0-7CBA3FCDE278}"/>
              </a:ext>
            </a:extLst>
          </p:cNvPr>
          <p:cNvGrpSpPr/>
          <p:nvPr/>
        </p:nvGrpSpPr>
        <p:grpSpPr>
          <a:xfrm>
            <a:off x="6552000" y="2159999"/>
            <a:ext cx="5472000" cy="3420001"/>
            <a:chOff x="6552000" y="2159999"/>
            <a:chExt cx="5472000" cy="342000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14DC0DA-C0FD-F2F8-6D17-C05C6CDE6F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0000" y="3492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4E1A3A1-1CE7-E4ED-2B92-7DB780297AEE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4032000"/>
              <a:ext cx="360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1BB7F06-5BB5-D4EC-D2A0-FA8EC3885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0000" y="3492000"/>
              <a:ext cx="360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EA5FC49-F5C7-DDAB-244F-DBAF2CDC6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000" y="2159999"/>
              <a:ext cx="0" cy="13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A6E648E-3F15-D4D3-9C95-C18688B939E8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3852000"/>
              <a:ext cx="162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EA88719-AA57-4B9F-F600-D0C485BDC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000" y="4212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7D665F6-C69A-91CD-27B3-8E4ACE6408A5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5346000"/>
              <a:ext cx="38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72A9A7F-5837-B967-D130-C8E1DB0AE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0000" y="3042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5C39C3C-11E4-2F76-65D9-3ABF112E2E56}"/>
                </a:ext>
              </a:extLst>
            </p:cNvPr>
            <p:cNvSpPr/>
            <p:nvPr/>
          </p:nvSpPr>
          <p:spPr>
            <a:xfrm>
              <a:off x="9306000" y="529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4188AF7-ADB3-117F-8751-ED2E5562A301}"/>
                </a:ext>
              </a:extLst>
            </p:cNvPr>
            <p:cNvCxnSpPr>
              <a:cxnSpLocks/>
            </p:cNvCxnSpPr>
            <p:nvPr/>
          </p:nvCxnSpPr>
          <p:spPr>
            <a:xfrm>
              <a:off x="9180000" y="5580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7922B3B-93B7-6FA4-CB44-FBE899CD22D5}"/>
                </a:ext>
              </a:extLst>
            </p:cNvPr>
            <p:cNvSpPr/>
            <p:nvPr/>
          </p:nvSpPr>
          <p:spPr>
            <a:xfrm>
              <a:off x="9306000" y="298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DC3B51-F4C7-A643-8E2F-C275EE870562}"/>
                </a:ext>
              </a:extLst>
            </p:cNvPr>
            <p:cNvSpPr/>
            <p:nvPr/>
          </p:nvSpPr>
          <p:spPr>
            <a:xfrm>
              <a:off x="9288000" y="2322236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2DDB1C0-C261-E949-8336-181F97771E9C}"/>
                    </a:ext>
                  </a:extLst>
                </p:cNvPr>
                <p:cNvSpPr txBox="1"/>
                <p:nvPr/>
              </p:nvSpPr>
              <p:spPr>
                <a:xfrm>
                  <a:off x="11484000" y="3490452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2DDB1C0-C261-E949-8336-181F97771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3490452"/>
                  <a:ext cx="540000" cy="360000"/>
                </a:xfrm>
                <a:prstGeom prst="rect">
                  <a:avLst/>
                </a:prstGeom>
                <a:blipFill>
                  <a:blip r:embed="rId4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E6CDF5-860D-11A3-79AC-7379FA23A440}"/>
                </a:ext>
              </a:extLst>
            </p:cNvPr>
            <p:cNvSpPr/>
            <p:nvPr/>
          </p:nvSpPr>
          <p:spPr>
            <a:xfrm>
              <a:off x="7776000" y="3780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AFD0E86-4EFD-B6F6-9CBE-104489187B02}"/>
                </a:ext>
              </a:extLst>
            </p:cNvPr>
            <p:cNvSpPr/>
            <p:nvPr/>
          </p:nvSpPr>
          <p:spPr>
            <a:xfrm>
              <a:off x="9936000" y="298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60A3313-B546-E8B1-766A-B24F3B5A231B}"/>
                </a:ext>
              </a:extLst>
            </p:cNvPr>
            <p:cNvCxnSpPr>
              <a:cxnSpLocks/>
            </p:cNvCxnSpPr>
            <p:nvPr/>
          </p:nvCxnSpPr>
          <p:spPr>
            <a:xfrm>
              <a:off x="9360000" y="2160000"/>
              <a:ext cx="18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149F5C6-756A-5C5F-58BB-A481CAF35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6000" y="2160000"/>
              <a:ext cx="0" cy="14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B46791E-E05C-F901-6915-CB74894B12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44000" y="3600000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9B9F1D6-DDDC-4CC4-D3F5-0E0C17C174EA}"/>
                </a:ext>
              </a:extLst>
            </p:cNvPr>
            <p:cNvCxnSpPr>
              <a:cxnSpLocks/>
            </p:cNvCxnSpPr>
            <p:nvPr/>
          </p:nvCxnSpPr>
          <p:spPr>
            <a:xfrm>
              <a:off x="11052000" y="3726000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DA9EABB-58AF-3FF5-6641-66E9B8C94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6000" y="3725999"/>
              <a:ext cx="0" cy="16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7D5FB46-D972-1A07-95C1-D8ADFB3965B9}"/>
                </a:ext>
              </a:extLst>
            </p:cNvPr>
            <p:cNvCxnSpPr>
              <a:cxnSpLocks/>
            </p:cNvCxnSpPr>
            <p:nvPr/>
          </p:nvCxnSpPr>
          <p:spPr>
            <a:xfrm>
              <a:off x="7128000" y="4860000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CD53599-687B-2331-3021-77A0D445AC72}"/>
                </a:ext>
              </a:extLst>
            </p:cNvPr>
            <p:cNvCxnSpPr>
              <a:cxnSpLocks/>
            </p:cNvCxnSpPr>
            <p:nvPr/>
          </p:nvCxnSpPr>
          <p:spPr>
            <a:xfrm>
              <a:off x="7236000" y="4986000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517504B-558F-F0E3-FFA9-EBAED1C644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0000" y="4986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DE18B3D-76B4-964C-8859-5EFC845D0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0000" y="3854092"/>
              <a:ext cx="0" cy="1006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4A5336B-4B23-2201-30BC-0EE9FCA18A42}"/>
                </a:ext>
              </a:extLst>
            </p:cNvPr>
            <p:cNvSpPr/>
            <p:nvPr/>
          </p:nvSpPr>
          <p:spPr>
            <a:xfrm>
              <a:off x="7164000" y="4140000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165DEED-F1A6-5B15-1A5E-A610FFF69F9C}"/>
                </a:ext>
              </a:extLst>
            </p:cNvPr>
            <p:cNvCxnSpPr/>
            <p:nvPr/>
          </p:nvCxnSpPr>
          <p:spPr>
            <a:xfrm>
              <a:off x="7776000" y="3672000"/>
              <a:ext cx="504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D3C6FB2-21EF-95B7-EC87-0F65FDEE8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8000" y="3168000"/>
              <a:ext cx="0" cy="432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86B74AC-982F-44DE-7A61-70D3CA3823C4}"/>
                    </a:ext>
                  </a:extLst>
                </p:cNvPr>
                <p:cNvSpPr txBox="1"/>
                <p:nvPr/>
              </p:nvSpPr>
              <p:spPr>
                <a:xfrm>
                  <a:off x="6552000" y="4680000"/>
                  <a:ext cx="57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86B74AC-982F-44DE-7A61-70D3CA382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000" y="4680000"/>
                  <a:ext cx="576000" cy="396000"/>
                </a:xfrm>
                <a:prstGeom prst="rect">
                  <a:avLst/>
                </a:prstGeom>
                <a:blipFill>
                  <a:blip r:embed="rId5"/>
                  <a:stretch>
                    <a:fillRect l="-9574" r="-212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2FFE7D5C-5904-A304-0D65-F3231A488692}"/>
                    </a:ext>
                  </a:extLst>
                </p:cNvPr>
                <p:cNvSpPr txBox="1"/>
                <p:nvPr/>
              </p:nvSpPr>
              <p:spPr>
                <a:xfrm>
                  <a:off x="6732000" y="41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2FFE7D5C-5904-A304-0D65-F3231A488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000" y="4140000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 l="-10169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EDD29B9-8D19-08AE-F671-AA013C41A5C4}"/>
                    </a:ext>
                  </a:extLst>
                </p:cNvPr>
                <p:cNvSpPr txBox="1"/>
                <p:nvPr/>
              </p:nvSpPr>
              <p:spPr>
                <a:xfrm>
                  <a:off x="6912000" y="392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EDD29B9-8D19-08AE-F671-AA013C41A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0" y="3924000"/>
                  <a:ext cx="288000" cy="360000"/>
                </a:xfrm>
                <a:prstGeom prst="rect">
                  <a:avLst/>
                </a:prstGeom>
                <a:blipFill>
                  <a:blip r:embed="rId7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8714BD09-437C-5622-EB90-DB6F532C6F46}"/>
                    </a:ext>
                  </a:extLst>
                </p:cNvPr>
                <p:cNvSpPr txBox="1"/>
                <p:nvPr/>
              </p:nvSpPr>
              <p:spPr>
                <a:xfrm>
                  <a:off x="6912000" y="439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8714BD09-437C-5622-EB90-DB6F532C6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00" y="4392000"/>
                  <a:ext cx="288000" cy="360000"/>
                </a:xfrm>
                <a:prstGeom prst="rect">
                  <a:avLst/>
                </a:prstGeom>
                <a:blipFill>
                  <a:blip r:embed="rId8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6031051-E637-4EAA-2B35-CE4CE9C73807}"/>
                    </a:ext>
                  </a:extLst>
                </p:cNvPr>
                <p:cNvSpPr txBox="1"/>
                <p:nvPr/>
              </p:nvSpPr>
              <p:spPr>
                <a:xfrm>
                  <a:off x="7812000" y="32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6031051-E637-4EAA-2B35-CE4CE9C73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324000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 l="-15000" r="-3333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4006FDE-0464-6A2C-18BB-55986B092CFC}"/>
                    </a:ext>
                  </a:extLst>
                </p:cNvPr>
                <p:cNvSpPr txBox="1"/>
                <p:nvPr/>
              </p:nvSpPr>
              <p:spPr>
                <a:xfrm>
                  <a:off x="8856000" y="2376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4006FDE-0464-6A2C-18BB-55986B092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6000" y="2376000"/>
                  <a:ext cx="432000" cy="432000"/>
                </a:xfrm>
                <a:prstGeom prst="rect">
                  <a:avLst/>
                </a:prstGeom>
                <a:blipFill>
                  <a:blip r:embed="rId10"/>
                  <a:stretch>
                    <a:fillRect l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E7331D6-9F91-7C67-00CB-B6D1D67E25E9}"/>
                    </a:ext>
                  </a:extLst>
                </p:cNvPr>
                <p:cNvSpPr txBox="1"/>
                <p:nvPr/>
              </p:nvSpPr>
              <p:spPr>
                <a:xfrm>
                  <a:off x="9504000" y="31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E7331D6-9F91-7C67-00CB-B6D1D67E2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000" y="3168000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 l="-13559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725E147-039C-3473-2773-879C989ACC21}"/>
                    </a:ext>
                  </a:extLst>
                </p:cNvPr>
                <p:cNvSpPr txBox="1"/>
                <p:nvPr/>
              </p:nvSpPr>
              <p:spPr>
                <a:xfrm>
                  <a:off x="9504000" y="43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725E147-039C-3473-2773-879C989AC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000" y="4320000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 l="-13559" r="-5085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5FF014C-7109-9C38-9074-5D6661DD1E79}"/>
                    </a:ext>
                  </a:extLst>
                </p:cNvPr>
                <p:cNvSpPr txBox="1"/>
                <p:nvPr/>
              </p:nvSpPr>
              <p:spPr>
                <a:xfrm>
                  <a:off x="10080000" y="2880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85FF014C-7109-9C38-9074-5D6661DD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0000" y="2880000"/>
                  <a:ext cx="288000" cy="360000"/>
                </a:xfrm>
                <a:prstGeom prst="rect">
                  <a:avLst/>
                </a:prstGeom>
                <a:blipFill>
                  <a:blip r:embed="rId13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14853D1-B915-65B9-E575-2BC463667A48}"/>
                    </a:ext>
                  </a:extLst>
                </p:cNvPr>
                <p:cNvSpPr txBox="1"/>
                <p:nvPr/>
              </p:nvSpPr>
              <p:spPr>
                <a:xfrm>
                  <a:off x="10080000" y="500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14853D1-B915-65B9-E575-2BC463667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0000" y="5004000"/>
                  <a:ext cx="288000" cy="360000"/>
                </a:xfrm>
                <a:prstGeom prst="rect">
                  <a:avLst/>
                </a:prstGeom>
                <a:blipFill>
                  <a:blip r:embed="rId14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A1E11619-4B65-D71D-1DA4-E7B247E718AB}"/>
                    </a:ext>
                  </a:extLst>
                </p:cNvPr>
                <p:cNvSpPr txBox="1"/>
                <p:nvPr/>
              </p:nvSpPr>
              <p:spPr>
                <a:xfrm>
                  <a:off x="9972000" y="3960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A1E11619-4B65-D71D-1DA4-E7B247E7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000" y="3960000"/>
                  <a:ext cx="54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 l="-6818" r="-6818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E2EC832-1C80-1D49-AC7C-BC2F5E760BBA}"/>
                    </a:ext>
                  </a:extLst>
                </p:cNvPr>
                <p:cNvSpPr txBox="1"/>
                <p:nvPr/>
              </p:nvSpPr>
              <p:spPr>
                <a:xfrm>
                  <a:off x="8640000" y="396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E2EC832-1C80-1D49-AC7C-BC2F5E760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0" y="3960000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C215262A-857D-D957-005E-805711BA2592}"/>
                    </a:ext>
                  </a:extLst>
                </p:cNvPr>
                <p:cNvSpPr txBox="1"/>
                <p:nvPr/>
              </p:nvSpPr>
              <p:spPr>
                <a:xfrm>
                  <a:off x="8640000" y="500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C215262A-857D-D957-005E-805711BA2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0" y="500400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4DBA307D-739B-4EF0-EC14-AF1082DAD430}"/>
                    </a:ext>
                  </a:extLst>
                </p:cNvPr>
                <p:cNvSpPr txBox="1"/>
                <p:nvPr/>
              </p:nvSpPr>
              <p:spPr>
                <a:xfrm>
                  <a:off x="8532000" y="4428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4DBA307D-739B-4EF0-EC14-AF1082DAD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000" y="4428000"/>
                  <a:ext cx="576000" cy="432000"/>
                </a:xfrm>
                <a:prstGeom prst="rect">
                  <a:avLst/>
                </a:prstGeom>
                <a:blipFill>
                  <a:blip r:embed="rId18"/>
                  <a:stretch>
                    <a:fillRect l="-4255" r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6D0987C9-5301-6397-95A9-69326E9C8F84}"/>
                    </a:ext>
                  </a:extLst>
                </p:cNvPr>
                <p:cNvSpPr txBox="1"/>
                <p:nvPr/>
              </p:nvSpPr>
              <p:spPr>
                <a:xfrm>
                  <a:off x="9252000" y="367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6D0987C9-5301-6397-95A9-69326E9C8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3672000"/>
                  <a:ext cx="288000" cy="360000"/>
                </a:xfrm>
                <a:prstGeom prst="rect">
                  <a:avLst/>
                </a:prstGeom>
                <a:blipFill>
                  <a:blip r:embed="rId19"/>
                  <a:stretch>
                    <a:fillRect l="-19149" r="-19149"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38223EB-1917-8453-F92D-F2ED24D238E3}"/>
                    </a:ext>
                  </a:extLst>
                </p:cNvPr>
                <p:cNvSpPr txBox="1"/>
                <p:nvPr/>
              </p:nvSpPr>
              <p:spPr>
                <a:xfrm>
                  <a:off x="7776000" y="3924000"/>
                  <a:ext cx="504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38223EB-1917-8453-F92D-F2ED24D23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000" y="3924000"/>
                  <a:ext cx="504000" cy="360000"/>
                </a:xfrm>
                <a:prstGeom prst="rect">
                  <a:avLst/>
                </a:prstGeom>
                <a:blipFill>
                  <a:blip r:embed="rId20"/>
                  <a:stretch>
                    <a:fillRect l="-6098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90A793CE-EB12-74F4-AE98-EEB9B7BEF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8000" y="4320000"/>
              <a:ext cx="0" cy="432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199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327F-8B1A-45C0-C1A0-7D49248C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8AA66AE-C3AC-5121-5B14-DA6E430C498F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F742AD5-8A4B-2AE1-658B-B67B2E944920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DF45CC2D-C650-CE3F-2668-D34A3B60510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927F1687-FEC1-6346-4D90-6790232AE71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F7020CB3-58AF-9F34-E1BE-016B051EB0AD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077ED0E-68AE-5471-97FA-9E22B1AB9E76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6810559" cy="301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共射极放大电路：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信号源、输出信号和工作电源“共地”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仅用一个工作电源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，通过设置合适的电阻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使得集电结反偏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称为隔直电容或耦合电容，其作用为“隔离直流，传送交流”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077ED0E-68AE-5471-97FA-9E22B1AB9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6810559" cy="3018647"/>
              </a:xfrm>
              <a:prstGeom prst="rect">
                <a:avLst/>
              </a:prstGeom>
              <a:blipFill>
                <a:blip r:embed="rId3"/>
                <a:stretch>
                  <a:fillRect l="-1791" t="-808" b="-3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60841529-9CBC-DC52-031C-8E3CCD641E58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82BDBE8-D9D5-DE70-08C8-96695DF1D608}"/>
              </a:ext>
            </a:extLst>
          </p:cNvPr>
          <p:cNvCxnSpPr>
            <a:cxnSpLocks/>
          </p:cNvCxnSpPr>
          <p:nvPr/>
        </p:nvCxnSpPr>
        <p:spPr>
          <a:xfrm flipV="1">
            <a:off x="9000000" y="3492000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BB20B3A-ABA8-A327-875F-70CECFCEF7B3}"/>
              </a:ext>
            </a:extLst>
          </p:cNvPr>
          <p:cNvCxnSpPr>
            <a:cxnSpLocks/>
          </p:cNvCxnSpPr>
          <p:nvPr/>
        </p:nvCxnSpPr>
        <p:spPr>
          <a:xfrm>
            <a:off x="9000000" y="4032000"/>
            <a:ext cx="360000" cy="178612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22A8FCE-BA48-D8F3-9B73-744B22499954}"/>
              </a:ext>
            </a:extLst>
          </p:cNvPr>
          <p:cNvCxnSpPr>
            <a:cxnSpLocks/>
          </p:cNvCxnSpPr>
          <p:nvPr/>
        </p:nvCxnSpPr>
        <p:spPr>
          <a:xfrm flipV="1">
            <a:off x="9000000" y="3492000"/>
            <a:ext cx="360000" cy="180000"/>
          </a:xfrm>
          <a:prstGeom prst="line">
            <a:avLst/>
          </a:prstGeom>
          <a:ln w="381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80772C9-D06D-EFD8-3CAF-7137AEB735ED}"/>
              </a:ext>
            </a:extLst>
          </p:cNvPr>
          <p:cNvCxnSpPr>
            <a:cxnSpLocks/>
          </p:cNvCxnSpPr>
          <p:nvPr/>
        </p:nvCxnSpPr>
        <p:spPr>
          <a:xfrm flipV="1">
            <a:off x="9360000" y="2159999"/>
            <a:ext cx="0" cy="135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6067CF6-F93E-C2C0-ACE2-6B28A0D0CFBA}"/>
              </a:ext>
            </a:extLst>
          </p:cNvPr>
          <p:cNvCxnSpPr>
            <a:cxnSpLocks/>
          </p:cNvCxnSpPr>
          <p:nvPr/>
        </p:nvCxnSpPr>
        <p:spPr>
          <a:xfrm>
            <a:off x="7380000" y="3852000"/>
            <a:ext cx="68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D53BB49-34AF-EAC6-6323-68F3B91E4F33}"/>
              </a:ext>
            </a:extLst>
          </p:cNvPr>
          <p:cNvCxnSpPr>
            <a:cxnSpLocks/>
          </p:cNvCxnSpPr>
          <p:nvPr/>
        </p:nvCxnSpPr>
        <p:spPr>
          <a:xfrm flipV="1">
            <a:off x="9360000" y="4212000"/>
            <a:ext cx="0" cy="13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ED7F0E-7B41-181D-654A-7C6F98591E40}"/>
              </a:ext>
            </a:extLst>
          </p:cNvPr>
          <p:cNvCxnSpPr>
            <a:cxnSpLocks/>
          </p:cNvCxnSpPr>
          <p:nvPr/>
        </p:nvCxnSpPr>
        <p:spPr>
          <a:xfrm>
            <a:off x="7380000" y="5346000"/>
            <a:ext cx="381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88B8222-3851-B6D1-6C19-218EFFDC0C9E}"/>
              </a:ext>
            </a:extLst>
          </p:cNvPr>
          <p:cNvCxnSpPr>
            <a:cxnSpLocks/>
          </p:cNvCxnSpPr>
          <p:nvPr/>
        </p:nvCxnSpPr>
        <p:spPr>
          <a:xfrm flipV="1">
            <a:off x="9360000" y="3042000"/>
            <a:ext cx="7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DCCC34E-4C28-5A4B-71CA-F1903113CD36}"/>
              </a:ext>
            </a:extLst>
          </p:cNvPr>
          <p:cNvSpPr/>
          <p:nvPr/>
        </p:nvSpPr>
        <p:spPr>
          <a:xfrm>
            <a:off x="9306000" y="529200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D1793CF-AFDE-BD9D-E619-322E06840CA0}"/>
              </a:ext>
            </a:extLst>
          </p:cNvPr>
          <p:cNvCxnSpPr>
            <a:cxnSpLocks/>
          </p:cNvCxnSpPr>
          <p:nvPr/>
        </p:nvCxnSpPr>
        <p:spPr>
          <a:xfrm>
            <a:off x="9180000" y="558000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7647010B-8F7D-009C-5407-35B85111E6C3}"/>
              </a:ext>
            </a:extLst>
          </p:cNvPr>
          <p:cNvSpPr/>
          <p:nvPr/>
        </p:nvSpPr>
        <p:spPr>
          <a:xfrm>
            <a:off x="9306000" y="298800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D226758-9040-7C8A-F65B-7218CD524818}"/>
              </a:ext>
            </a:extLst>
          </p:cNvPr>
          <p:cNvSpPr/>
          <p:nvPr/>
        </p:nvSpPr>
        <p:spPr>
          <a:xfrm>
            <a:off x="9288000" y="2322236"/>
            <a:ext cx="144000" cy="50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C511736-4D9E-55F9-97C4-48CE0A608B86}"/>
                  </a:ext>
                </a:extLst>
              </p:cNvPr>
              <p:cNvSpPr txBox="1"/>
              <p:nvPr/>
            </p:nvSpPr>
            <p:spPr>
              <a:xfrm>
                <a:off x="9936000" y="1800000"/>
                <a:ext cx="54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CC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C511736-4D9E-55F9-97C4-48CE0A60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000" y="1800000"/>
                <a:ext cx="540000" cy="360000"/>
              </a:xfrm>
              <a:prstGeom prst="rect">
                <a:avLst/>
              </a:prstGeom>
              <a:blipFill>
                <a:blip r:embed="rId4"/>
                <a:stretch>
                  <a:fillRect l="-11236" r="-2247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EAC80-C080-7C33-EB6A-36645A08C849}"/>
              </a:ext>
            </a:extLst>
          </p:cNvPr>
          <p:cNvCxnSpPr>
            <a:cxnSpLocks/>
          </p:cNvCxnSpPr>
          <p:nvPr/>
        </p:nvCxnSpPr>
        <p:spPr>
          <a:xfrm>
            <a:off x="8424000" y="2160000"/>
            <a:ext cx="154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F465E47-EA6B-8B08-2551-71D12A6F82EE}"/>
              </a:ext>
            </a:extLst>
          </p:cNvPr>
          <p:cNvCxnSpPr>
            <a:cxnSpLocks/>
          </p:cNvCxnSpPr>
          <p:nvPr/>
        </p:nvCxnSpPr>
        <p:spPr>
          <a:xfrm flipV="1">
            <a:off x="11196000" y="3042000"/>
            <a:ext cx="0" cy="23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F367605-A029-EB76-401E-A3C14DFB933A}"/>
              </a:ext>
            </a:extLst>
          </p:cNvPr>
          <p:cNvCxnSpPr>
            <a:cxnSpLocks/>
          </p:cNvCxnSpPr>
          <p:nvPr/>
        </p:nvCxnSpPr>
        <p:spPr>
          <a:xfrm flipV="1">
            <a:off x="7380000" y="3854092"/>
            <a:ext cx="0" cy="149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4FDF258-EFA2-D93E-3299-F61DDF8FB334}"/>
              </a:ext>
            </a:extLst>
          </p:cNvPr>
          <p:cNvCxnSpPr/>
          <p:nvPr/>
        </p:nvCxnSpPr>
        <p:spPr>
          <a:xfrm>
            <a:off x="8532000" y="3744000"/>
            <a:ext cx="396000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AEF0132-5C5C-2FF6-B786-A6B3D241125C}"/>
              </a:ext>
            </a:extLst>
          </p:cNvPr>
          <p:cNvCxnSpPr>
            <a:cxnSpLocks/>
          </p:cNvCxnSpPr>
          <p:nvPr/>
        </p:nvCxnSpPr>
        <p:spPr>
          <a:xfrm flipH="1">
            <a:off x="9468000" y="3168000"/>
            <a:ext cx="0" cy="432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31E50DDF-45B7-8917-C829-964E4F7830D8}"/>
              </a:ext>
            </a:extLst>
          </p:cNvPr>
          <p:cNvSpPr/>
          <p:nvPr/>
        </p:nvSpPr>
        <p:spPr>
          <a:xfrm>
            <a:off x="7164000" y="4752000"/>
            <a:ext cx="432000" cy="4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92CDF2D-0493-7577-FBB5-98D63572B117}"/>
                  </a:ext>
                </a:extLst>
              </p:cNvPr>
              <p:cNvSpPr txBox="1"/>
              <p:nvPr/>
            </p:nvSpPr>
            <p:spPr>
              <a:xfrm>
                <a:off x="6732000" y="4752000"/>
                <a:ext cx="3570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C92CDF2D-0493-7577-FBB5-98D63572B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00" y="4752000"/>
                <a:ext cx="357021" cy="369332"/>
              </a:xfrm>
              <a:prstGeom prst="rect">
                <a:avLst/>
              </a:prstGeom>
              <a:blipFill>
                <a:blip r:embed="rId5"/>
                <a:stretch>
                  <a:fillRect l="-1016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9BA67D5-95F2-A4FA-CCEC-6B8FF055CD28}"/>
                  </a:ext>
                </a:extLst>
              </p:cNvPr>
              <p:cNvSpPr txBox="1"/>
              <p:nvPr/>
            </p:nvSpPr>
            <p:spPr>
              <a:xfrm>
                <a:off x="6912000" y="4536000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9BA67D5-95F2-A4FA-CCEC-6B8FF055C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00" y="4536000"/>
                <a:ext cx="314189" cy="369332"/>
              </a:xfrm>
              <a:prstGeom prst="rect">
                <a:avLst/>
              </a:prstGeom>
              <a:blipFill>
                <a:blip r:embed="rId6"/>
                <a:stretch>
                  <a:fillRect l="-17647" r="-1764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412470E-5B0A-50B8-7A9B-8E92F97DD2EA}"/>
                  </a:ext>
                </a:extLst>
              </p:cNvPr>
              <p:cNvSpPr txBox="1"/>
              <p:nvPr/>
            </p:nvSpPr>
            <p:spPr>
              <a:xfrm>
                <a:off x="6912000" y="5004000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412470E-5B0A-50B8-7A9B-8E92F97DD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00" y="5004000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3922" r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08DECF-36A8-4C2E-DB8C-304F0917CF85}"/>
                  </a:ext>
                </a:extLst>
              </p:cNvPr>
              <p:cNvSpPr txBox="1"/>
              <p:nvPr/>
            </p:nvSpPr>
            <p:spPr>
              <a:xfrm>
                <a:off x="8532000" y="3312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08DECF-36A8-4C2E-DB8C-304F0917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000" y="3312000"/>
                <a:ext cx="360000" cy="360000"/>
              </a:xfrm>
              <a:prstGeom prst="rect">
                <a:avLst/>
              </a:prstGeom>
              <a:blipFill>
                <a:blip r:embed="rId8"/>
                <a:stretch>
                  <a:fillRect l="-16949" r="-5085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3A3631B-633A-E5BE-41D7-BBF6116DC23F}"/>
                  </a:ext>
                </a:extLst>
              </p:cNvPr>
              <p:cNvSpPr txBox="1"/>
              <p:nvPr/>
            </p:nvSpPr>
            <p:spPr>
              <a:xfrm>
                <a:off x="8856000" y="2376000"/>
                <a:ext cx="432000" cy="43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3A3631B-633A-E5BE-41D7-BBF6116DC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000" y="2376000"/>
                <a:ext cx="432000" cy="432000"/>
              </a:xfrm>
              <a:prstGeom prst="rect">
                <a:avLst/>
              </a:prstGeom>
              <a:blipFill>
                <a:blip r:embed="rId9"/>
                <a:stretch>
                  <a:fillRect l="-11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FC0BD33-74A3-A21F-5559-465E77CA54E7}"/>
                  </a:ext>
                </a:extLst>
              </p:cNvPr>
              <p:cNvSpPr txBox="1"/>
              <p:nvPr/>
            </p:nvSpPr>
            <p:spPr>
              <a:xfrm>
                <a:off x="9504000" y="316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FC0BD33-74A3-A21F-5559-465E77CA5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000" y="3168000"/>
                <a:ext cx="360000" cy="360000"/>
              </a:xfrm>
              <a:prstGeom prst="rect">
                <a:avLst/>
              </a:prstGeom>
              <a:blipFill>
                <a:blip r:embed="rId10"/>
                <a:stretch>
                  <a:fillRect l="-13559" r="-3390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4D93B4F-1AB7-2AEA-EFE9-BB6E34366BB1}"/>
                  </a:ext>
                </a:extLst>
              </p:cNvPr>
              <p:cNvSpPr txBox="1"/>
              <p:nvPr/>
            </p:nvSpPr>
            <p:spPr>
              <a:xfrm>
                <a:off x="9252000" y="3672000"/>
                <a:ext cx="288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4D93B4F-1AB7-2AEA-EFE9-BB6E34366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000" y="3672000"/>
                <a:ext cx="288000" cy="360000"/>
              </a:xfrm>
              <a:prstGeom prst="rect">
                <a:avLst/>
              </a:prstGeom>
              <a:blipFill>
                <a:blip r:embed="rId11"/>
                <a:stretch>
                  <a:fillRect l="-19149" r="-19149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9EEA6281-7C07-9211-9514-D6C1C93CF10A}"/>
              </a:ext>
            </a:extLst>
          </p:cNvPr>
          <p:cNvSpPr/>
          <p:nvPr/>
        </p:nvSpPr>
        <p:spPr>
          <a:xfrm>
            <a:off x="7308000" y="3996000"/>
            <a:ext cx="144000" cy="50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6FD60AC-04C2-1570-8E32-F4B48D74880C}"/>
                  </a:ext>
                </a:extLst>
              </p:cNvPr>
              <p:cNvSpPr txBox="1"/>
              <p:nvPr/>
            </p:nvSpPr>
            <p:spPr>
              <a:xfrm>
                <a:off x="6840000" y="4068000"/>
                <a:ext cx="432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6FD60AC-04C2-1570-8E32-F4B48D74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00" y="4068000"/>
                <a:ext cx="432000" cy="360000"/>
              </a:xfrm>
              <a:prstGeom prst="rect">
                <a:avLst/>
              </a:prstGeom>
              <a:blipFill>
                <a:blip r:embed="rId12"/>
                <a:stretch>
                  <a:fillRect l="-18310" r="-9859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1CBB959D-0B2C-CCC2-18CD-AB0C9EF92B28}"/>
              </a:ext>
            </a:extLst>
          </p:cNvPr>
          <p:cNvCxnSpPr>
            <a:cxnSpLocks/>
          </p:cNvCxnSpPr>
          <p:nvPr/>
        </p:nvCxnSpPr>
        <p:spPr>
          <a:xfrm>
            <a:off x="8208000" y="3852000"/>
            <a:ext cx="7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1B6ADBAD-36B7-77F8-855A-D27AA9113736}"/>
              </a:ext>
            </a:extLst>
          </p:cNvPr>
          <p:cNvCxnSpPr>
            <a:cxnSpLocks/>
          </p:cNvCxnSpPr>
          <p:nvPr/>
        </p:nvCxnSpPr>
        <p:spPr>
          <a:xfrm flipV="1">
            <a:off x="8064000" y="3600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7EA493B-1429-403C-D1CA-B56BD5D00C88}"/>
              </a:ext>
            </a:extLst>
          </p:cNvPr>
          <p:cNvCxnSpPr>
            <a:cxnSpLocks/>
          </p:cNvCxnSpPr>
          <p:nvPr/>
        </p:nvCxnSpPr>
        <p:spPr>
          <a:xfrm flipV="1">
            <a:off x="8208000" y="3600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255862B-723A-7629-1998-ECFB75CD0E3B}"/>
                  </a:ext>
                </a:extLst>
              </p:cNvPr>
              <p:cNvSpPr txBox="1"/>
              <p:nvPr/>
            </p:nvSpPr>
            <p:spPr>
              <a:xfrm>
                <a:off x="7956000" y="3204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255862B-723A-7629-1998-ECFB75CD0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000" y="3204000"/>
                <a:ext cx="360000" cy="360000"/>
              </a:xfrm>
              <a:prstGeom prst="rect">
                <a:avLst/>
              </a:prstGeom>
              <a:blipFill>
                <a:blip r:embed="rId13"/>
                <a:stretch>
                  <a:fillRect l="-20339" r="-8475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9EA89691-1948-4FD2-5D21-BE6FD71B64F1}"/>
              </a:ext>
            </a:extLst>
          </p:cNvPr>
          <p:cNvCxnSpPr>
            <a:cxnSpLocks/>
          </p:cNvCxnSpPr>
          <p:nvPr/>
        </p:nvCxnSpPr>
        <p:spPr>
          <a:xfrm flipV="1">
            <a:off x="8424000" y="2160000"/>
            <a:ext cx="0" cy="169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92A8BB9D-7327-6021-1382-C3503C4F682B}"/>
              </a:ext>
            </a:extLst>
          </p:cNvPr>
          <p:cNvSpPr/>
          <p:nvPr/>
        </p:nvSpPr>
        <p:spPr>
          <a:xfrm>
            <a:off x="8352000" y="2322000"/>
            <a:ext cx="144000" cy="50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6954086B-5CB8-331E-51DA-7373FF1F1129}"/>
                  </a:ext>
                </a:extLst>
              </p:cNvPr>
              <p:cNvSpPr txBox="1"/>
              <p:nvPr/>
            </p:nvSpPr>
            <p:spPr>
              <a:xfrm>
                <a:off x="7920000" y="2376000"/>
                <a:ext cx="427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6954086B-5CB8-331E-51DA-7373FF1F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000" y="2376000"/>
                <a:ext cx="427489" cy="369332"/>
              </a:xfrm>
              <a:prstGeom prst="rect">
                <a:avLst/>
              </a:prstGeom>
              <a:blipFill>
                <a:blip r:embed="rId14"/>
                <a:stretch>
                  <a:fillRect l="-14286" r="-714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椭圆 116">
            <a:extLst>
              <a:ext uri="{FF2B5EF4-FFF2-40B4-BE49-F238E27FC236}">
                <a16:creationId xmlns:a16="http://schemas.microsoft.com/office/drawing/2014/main" id="{E7BE3BD5-76F5-6127-AD4C-3DA04171C1F8}"/>
              </a:ext>
            </a:extLst>
          </p:cNvPr>
          <p:cNvSpPr/>
          <p:nvPr/>
        </p:nvSpPr>
        <p:spPr>
          <a:xfrm>
            <a:off x="9306000" y="210600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63818468-80ED-9565-5C33-7939DAFE28BE}"/>
              </a:ext>
            </a:extLst>
          </p:cNvPr>
          <p:cNvCxnSpPr>
            <a:cxnSpLocks/>
          </p:cNvCxnSpPr>
          <p:nvPr/>
        </p:nvCxnSpPr>
        <p:spPr>
          <a:xfrm flipV="1">
            <a:off x="10080000" y="2790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643C9F4-2755-6D11-B7D0-3D2F3AD1AF40}"/>
              </a:ext>
            </a:extLst>
          </p:cNvPr>
          <p:cNvCxnSpPr>
            <a:cxnSpLocks/>
          </p:cNvCxnSpPr>
          <p:nvPr/>
        </p:nvCxnSpPr>
        <p:spPr>
          <a:xfrm flipV="1">
            <a:off x="10224000" y="2790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46FE21C4-E27F-25DE-E517-4B698D96EEAA}"/>
                  </a:ext>
                </a:extLst>
              </p:cNvPr>
              <p:cNvSpPr txBox="1"/>
              <p:nvPr/>
            </p:nvSpPr>
            <p:spPr>
              <a:xfrm>
                <a:off x="9972000" y="2394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46FE21C4-E27F-25DE-E517-4B698D96E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00" y="2394000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 l="-23729" r="-8475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8497DA1-B23D-0B00-1AA0-BDF390361FD7}"/>
              </a:ext>
            </a:extLst>
          </p:cNvPr>
          <p:cNvCxnSpPr>
            <a:cxnSpLocks/>
          </p:cNvCxnSpPr>
          <p:nvPr/>
        </p:nvCxnSpPr>
        <p:spPr>
          <a:xfrm flipV="1">
            <a:off x="10224000" y="3042000"/>
            <a:ext cx="97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7D0B0070-54E3-F43D-3393-F30FAEE443AA}"/>
              </a:ext>
            </a:extLst>
          </p:cNvPr>
          <p:cNvSpPr/>
          <p:nvPr/>
        </p:nvSpPr>
        <p:spPr>
          <a:xfrm>
            <a:off x="11124000" y="3960000"/>
            <a:ext cx="144000" cy="50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94CD8FE0-39FE-4B0B-665A-CAD57465F2C6}"/>
                  </a:ext>
                </a:extLst>
              </p:cNvPr>
              <p:cNvSpPr txBox="1"/>
              <p:nvPr/>
            </p:nvSpPr>
            <p:spPr>
              <a:xfrm>
                <a:off x="10692000" y="3996000"/>
                <a:ext cx="432000" cy="43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94CD8FE0-39FE-4B0B-665A-CAD57465F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000" y="3996000"/>
                <a:ext cx="432000" cy="432000"/>
              </a:xfrm>
              <a:prstGeom prst="rect">
                <a:avLst/>
              </a:prstGeom>
              <a:blipFill>
                <a:blip r:embed="rId16"/>
                <a:stretch>
                  <a:fillRect l="-14085" r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071C50D-E947-0C5F-4709-9FF179910A43}"/>
                  </a:ext>
                </a:extLst>
              </p:cNvPr>
              <p:cNvSpPr txBox="1"/>
              <p:nvPr/>
            </p:nvSpPr>
            <p:spPr>
              <a:xfrm>
                <a:off x="11412000" y="3168000"/>
                <a:ext cx="288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071C50D-E947-0C5F-4709-9FF179910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00" y="3168000"/>
                <a:ext cx="288000" cy="360000"/>
              </a:xfrm>
              <a:prstGeom prst="rect">
                <a:avLst/>
              </a:prstGeom>
              <a:blipFill>
                <a:blip r:embed="rId17"/>
                <a:stretch>
                  <a:fillRect l="-23404" r="-23404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C35B2B-7CC0-AF13-0939-903FE61991BC}"/>
                  </a:ext>
                </a:extLst>
              </p:cNvPr>
              <p:cNvSpPr txBox="1"/>
              <p:nvPr/>
            </p:nvSpPr>
            <p:spPr>
              <a:xfrm>
                <a:off x="11412000" y="5004000"/>
                <a:ext cx="288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BEC35B2B-7CC0-AF13-0939-903FE6199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000" y="5004000"/>
                <a:ext cx="288000" cy="360000"/>
              </a:xfrm>
              <a:prstGeom prst="rect">
                <a:avLst/>
              </a:prstGeom>
              <a:blipFill>
                <a:blip r:embed="rId18"/>
                <a:stretch>
                  <a:fillRect l="-6383" r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DE9120C-A827-C076-8331-F2B848847569}"/>
                  </a:ext>
                </a:extLst>
              </p:cNvPr>
              <p:cNvSpPr txBox="1"/>
              <p:nvPr/>
            </p:nvSpPr>
            <p:spPr>
              <a:xfrm>
                <a:off x="11376000" y="4032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BDE9120C-A827-C076-8331-F2B848847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000" y="4032000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 l="-13559" r="-339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7B8A55D1-4A38-B514-D6F1-027597A25AB1}"/>
                  </a:ext>
                </a:extLst>
              </p:cNvPr>
              <p:cNvSpPr txBox="1"/>
              <p:nvPr/>
            </p:nvSpPr>
            <p:spPr>
              <a:xfrm>
                <a:off x="7704000" y="3852000"/>
                <a:ext cx="288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7B8A55D1-4A38-B514-D6F1-027597A25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00" y="3852000"/>
                <a:ext cx="288000" cy="360000"/>
              </a:xfrm>
              <a:prstGeom prst="rect">
                <a:avLst/>
              </a:prstGeom>
              <a:blipFill>
                <a:blip r:embed="rId20"/>
                <a:stretch>
                  <a:fillRect l="-23404" r="-23404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椭圆 128">
            <a:extLst>
              <a:ext uri="{FF2B5EF4-FFF2-40B4-BE49-F238E27FC236}">
                <a16:creationId xmlns:a16="http://schemas.microsoft.com/office/drawing/2014/main" id="{00EC8704-79B3-C8C0-9CC5-7BD4F81749D5}"/>
              </a:ext>
            </a:extLst>
          </p:cNvPr>
          <p:cNvSpPr/>
          <p:nvPr/>
        </p:nvSpPr>
        <p:spPr>
          <a:xfrm>
            <a:off x="8370000" y="3798000"/>
            <a:ext cx="108000" cy="108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C275A72D-7DEC-E642-A08D-539D2DA25445}"/>
                  </a:ext>
                </a:extLst>
              </p:cNvPr>
              <p:cNvSpPr txBox="1"/>
              <p:nvPr/>
            </p:nvSpPr>
            <p:spPr>
              <a:xfrm>
                <a:off x="7704000" y="5004000"/>
                <a:ext cx="288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C275A72D-7DEC-E642-A08D-539D2DA25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00" y="5004000"/>
                <a:ext cx="288000" cy="360000"/>
              </a:xfrm>
              <a:prstGeom prst="rect">
                <a:avLst/>
              </a:prstGeom>
              <a:blipFill>
                <a:blip r:embed="rId21"/>
                <a:stretch>
                  <a:fillRect l="-8511" r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6B4C25E-E17A-1B5E-358F-25D5FC4157C4}"/>
                  </a:ext>
                </a:extLst>
              </p:cNvPr>
              <p:cNvSpPr txBox="1"/>
              <p:nvPr/>
            </p:nvSpPr>
            <p:spPr>
              <a:xfrm>
                <a:off x="7668000" y="442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B6B4C25E-E17A-1B5E-358F-25D5FC41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00" y="4428000"/>
                <a:ext cx="360000" cy="360000"/>
              </a:xfrm>
              <a:prstGeom prst="rect">
                <a:avLst/>
              </a:prstGeom>
              <a:blipFill>
                <a:blip r:embed="rId22"/>
                <a:stretch>
                  <a:fillRect l="-6780" r="-3390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4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C1FC81-28AB-6051-3B57-9350C62B5E64}"/>
                  </a:ext>
                </a:extLst>
              </p:cNvPr>
              <p:cNvSpPr txBox="1"/>
              <p:nvPr/>
            </p:nvSpPr>
            <p:spPr>
              <a:xfrm>
                <a:off x="360000" y="3420000"/>
                <a:ext cx="11471995" cy="3172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一些定义：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静态：</a:t>
                </a:r>
                <a:r>
                  <a:rPr lang="en-US" altLang="zh-CN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（无交流输入）时，电路的工作状态，也称直流工作状态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静态工作点 </a:t>
                </a:r>
                <a:r>
                  <a:rPr kumimoji="1"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静态时，三极管的电参量确定后，所对应于特性曲线上的一个点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直流通路：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只有直流电流能够流过的路径，可求得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动态：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点基础上，电路对于输入信号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的响应，也称交流工作状态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交流通路：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只有交流电流能够流过的路径（直流电源和耦合电容相当于短路）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C1FC81-28AB-6051-3B57-9350C62B5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420000"/>
                <a:ext cx="11471995" cy="3172535"/>
              </a:xfrm>
              <a:prstGeom prst="rect">
                <a:avLst/>
              </a:prstGeom>
              <a:blipFill>
                <a:blip r:embed="rId3"/>
                <a:stretch>
                  <a:fillRect l="-1063" t="-577" b="-3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62B4707-E495-BAC8-A069-5F86BD59B72C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CF081D1-9256-EA1B-923D-C6A9E620E424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D6582969-0EDD-3383-B0C9-290FFAC4AE67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3BCA8886-B163-52D3-1F13-99EE26FA757F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60F3FDE0-BE0E-A909-E33D-0D564ED25353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7E80220-17EC-C0E8-188A-4127CA084801}"/>
              </a:ext>
            </a:extLst>
          </p:cNvPr>
          <p:cNvSpPr txBox="1"/>
          <p:nvPr/>
        </p:nvSpPr>
        <p:spPr>
          <a:xfrm>
            <a:off x="360001" y="827142"/>
            <a:ext cx="7258270" cy="249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为简化，将电路中的信号视为直流电源单独作用（静态分析）和在此基础上交流信号作用（动态分析）的叠加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先确定直流量，在直流基础上再分析交流性能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D088A54-EE4D-E726-CA04-83024E25998C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35D187D8-D79F-5E8E-37DD-78CF36790249}"/>
              </a:ext>
            </a:extLst>
          </p:cNvPr>
          <p:cNvGrpSpPr/>
          <p:nvPr/>
        </p:nvGrpSpPr>
        <p:grpSpPr>
          <a:xfrm>
            <a:off x="7632000" y="972000"/>
            <a:ext cx="4464000" cy="2844001"/>
            <a:chOff x="7632000" y="972000"/>
            <a:chExt cx="4464000" cy="2844001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551C8E1-BAE7-DD52-8598-B123E3CE3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92001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1AEC0A9-436D-7CF9-6887-CF06120141CA}"/>
                </a:ext>
              </a:extLst>
            </p:cNvPr>
            <p:cNvCxnSpPr>
              <a:cxnSpLocks/>
            </p:cNvCxnSpPr>
            <p:nvPr/>
          </p:nvCxnSpPr>
          <p:spPr>
            <a:xfrm>
              <a:off x="9648000" y="2232001"/>
              <a:ext cx="360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095E03D-A5D1-2B8E-B808-409405D47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92001"/>
              <a:ext cx="360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A4D2801-33A4-B5E3-6EB6-51A41165C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8000" y="972000"/>
              <a:ext cx="0" cy="73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D0F6-AA9A-0DF1-8B10-CBB1B0947F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00" y="2052001"/>
              <a:ext cx="13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01F3C16-55DA-3419-2E1D-DE8EC43DE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8000" y="2412001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121930-6D95-3F6E-C570-21B306C7E6F4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00" y="3546001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1292A81-31A3-D4DD-7478-0201B8E5711E}"/>
                </a:ext>
              </a:extLst>
            </p:cNvPr>
            <p:cNvSpPr/>
            <p:nvPr/>
          </p:nvSpPr>
          <p:spPr>
            <a:xfrm>
              <a:off x="9954000" y="3492001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23BD4A-DA75-F309-BC84-B07C5CAF3E45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3780001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8CCF35E-E9E9-836B-CB34-375E6913C7F2}"/>
                </a:ext>
              </a:extLst>
            </p:cNvPr>
            <p:cNvSpPr/>
            <p:nvPr/>
          </p:nvSpPr>
          <p:spPr>
            <a:xfrm>
              <a:off x="8460000" y="1980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827B6375-7B04-9C7C-32A0-ADBFD56E2AF5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1944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5B54F4E-1D74-45F3-AC7B-F4E6B6689593}"/>
                </a:ext>
              </a:extLst>
            </p:cNvPr>
            <p:cNvCxnSpPr>
              <a:cxnSpLocks/>
            </p:cNvCxnSpPr>
            <p:nvPr/>
          </p:nvCxnSpPr>
          <p:spPr>
            <a:xfrm>
              <a:off x="8028000" y="3060001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CC12B86-A034-8763-12FE-E9E03FCF5CD4}"/>
                </a:ext>
              </a:extLst>
            </p:cNvPr>
            <p:cNvCxnSpPr>
              <a:cxnSpLocks/>
            </p:cNvCxnSpPr>
            <p:nvPr/>
          </p:nvCxnSpPr>
          <p:spPr>
            <a:xfrm>
              <a:off x="8136000" y="3186001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3CFA892-4ED0-B048-243E-03B427D0F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000" y="3186001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512B5C5-D3AC-930E-FE3C-09517F53C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000" y="2054093"/>
              <a:ext cx="0" cy="1006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320DB7D-B929-92A0-E6FC-B03BC932E5E3}"/>
                </a:ext>
              </a:extLst>
            </p:cNvPr>
            <p:cNvSpPr/>
            <p:nvPr/>
          </p:nvSpPr>
          <p:spPr>
            <a:xfrm>
              <a:off x="8064000" y="2340001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F89E52C-E0DE-66F8-9590-BBDC1A0BBEC8}"/>
                    </a:ext>
                  </a:extLst>
                </p:cNvPr>
                <p:cNvSpPr txBox="1"/>
                <p:nvPr/>
              </p:nvSpPr>
              <p:spPr>
                <a:xfrm>
                  <a:off x="7668000" y="3096000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F89E52C-E0DE-66F8-9590-BBDC1A0BB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000" y="3096000"/>
                  <a:ext cx="57600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574" r="-212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DE2D1125-E66A-C065-3928-E6DFD6038BC1}"/>
                    </a:ext>
                  </a:extLst>
                </p:cNvPr>
                <p:cNvSpPr txBox="1"/>
                <p:nvPr/>
              </p:nvSpPr>
              <p:spPr>
                <a:xfrm>
                  <a:off x="7632000" y="2340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DE2D1125-E66A-C065-3928-E6DFD6038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2000" y="2340001"/>
                  <a:ext cx="3600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16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72C61905-26E2-05E9-F431-4950B087DC19}"/>
                    </a:ext>
                  </a:extLst>
                </p:cNvPr>
                <p:cNvSpPr txBox="1"/>
                <p:nvPr/>
              </p:nvSpPr>
              <p:spPr>
                <a:xfrm>
                  <a:off x="7812000" y="2124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72C61905-26E2-05E9-F431-4950B087D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2124001"/>
                  <a:ext cx="28800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2917" r="-20833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5CB628F8-6D62-C6A9-D341-1930EAFD7E1A}"/>
                    </a:ext>
                  </a:extLst>
                </p:cNvPr>
                <p:cNvSpPr txBox="1"/>
                <p:nvPr/>
              </p:nvSpPr>
              <p:spPr>
                <a:xfrm>
                  <a:off x="7812000" y="259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5CB628F8-6D62-C6A9-D341-1930EAFD7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2592001"/>
                  <a:ext cx="288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CB96587D-C276-4D25-6F72-EC3DB84ADDD6}"/>
                    </a:ext>
                  </a:extLst>
                </p:cNvPr>
                <p:cNvSpPr txBox="1"/>
                <p:nvPr/>
              </p:nvSpPr>
              <p:spPr>
                <a:xfrm>
                  <a:off x="9144000" y="1512000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CB96587D-C276-4D25-6F72-EC3DB84AD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0" y="1512000"/>
                  <a:ext cx="360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254" r="-508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613947CF-E6E0-FD31-B2E7-ACE2B277DB38}"/>
                </a:ext>
              </a:extLst>
            </p:cNvPr>
            <p:cNvGrpSpPr/>
            <p:nvPr/>
          </p:nvGrpSpPr>
          <p:grpSpPr>
            <a:xfrm>
              <a:off x="10008000" y="972000"/>
              <a:ext cx="1548000" cy="477332"/>
              <a:chOff x="10008000" y="720000"/>
              <a:chExt cx="1548000" cy="477332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CBC011B-BADA-DFFC-DD68-26369C142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8000" y="720000"/>
                <a:ext cx="154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D062670E-EE47-CF8F-FCAA-FBC9DEAC2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6000" y="828000"/>
                <a:ext cx="432000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FBD3466D-2980-F7B3-4F3D-195330346C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8000" y="828000"/>
                    <a:ext cx="360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FBD3466D-2980-F7B3-4F3D-195330346C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8000" y="828000"/>
                    <a:ext cx="36000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559" r="-339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EC7373B-301A-457D-1C15-437506D57D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2EC7373B-301A-457D-1C15-437506D57D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404" r="-23404" b="-49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A1AB256-487A-CF4B-1BAD-7D9976B23767}"/>
                    </a:ext>
                  </a:extLst>
                </p:cNvPr>
                <p:cNvSpPr txBox="1"/>
                <p:nvPr/>
              </p:nvSpPr>
              <p:spPr>
                <a:xfrm>
                  <a:off x="10728000" y="3204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A1AB256-487A-CF4B-1BAD-7D9976B23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8000" y="3204001"/>
                  <a:ext cx="288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38E0796D-72DF-5FA4-0E47-52443CE589C1}"/>
                    </a:ext>
                  </a:extLst>
                </p:cNvPr>
                <p:cNvSpPr txBox="1"/>
                <p:nvPr/>
              </p:nvSpPr>
              <p:spPr>
                <a:xfrm>
                  <a:off x="10620000" y="2052000"/>
                  <a:ext cx="54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38E0796D-72DF-5FA4-0E47-52443CE58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2052000"/>
                  <a:ext cx="540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6742" r="-561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A435B69-CAFC-3B4C-4D4C-E159BC64F656}"/>
                    </a:ext>
                  </a:extLst>
                </p:cNvPr>
                <p:cNvSpPr txBox="1"/>
                <p:nvPr/>
              </p:nvSpPr>
              <p:spPr>
                <a:xfrm>
                  <a:off x="9288000" y="2160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9A435B69-CAFC-3B4C-4D4C-E159BC64F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2160001"/>
                  <a:ext cx="36000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8475" r="-847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6E6A6022-F610-6763-C079-C7C976074C72}"/>
                    </a:ext>
                  </a:extLst>
                </p:cNvPr>
                <p:cNvSpPr txBox="1"/>
                <p:nvPr/>
              </p:nvSpPr>
              <p:spPr>
                <a:xfrm>
                  <a:off x="9288000" y="3204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6E6A6022-F610-6763-C079-C7C976074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3204001"/>
                  <a:ext cx="36000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E6712649-061F-56DA-3AE0-F464FAF66330}"/>
                    </a:ext>
                  </a:extLst>
                </p:cNvPr>
                <p:cNvSpPr txBox="1"/>
                <p:nvPr/>
              </p:nvSpPr>
              <p:spPr>
                <a:xfrm>
                  <a:off x="9180000" y="2628001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E6712649-061F-56DA-3AE0-F464FAF66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000" y="2628001"/>
                  <a:ext cx="576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4255" r="-425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2777F155-A5BF-0E8F-9D2A-59D2342F9BD5}"/>
                    </a:ext>
                  </a:extLst>
                </p:cNvPr>
                <p:cNvSpPr txBox="1"/>
                <p:nvPr/>
              </p:nvSpPr>
              <p:spPr>
                <a:xfrm>
                  <a:off x="9900000" y="187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2777F155-A5BF-0E8F-9D2A-59D2342F9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000" y="1872001"/>
                  <a:ext cx="288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7021" r="-21277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6419589-9B07-DB92-8A53-EA846B026503}"/>
                    </a:ext>
                  </a:extLst>
                </p:cNvPr>
                <p:cNvSpPr txBox="1"/>
                <p:nvPr/>
              </p:nvSpPr>
              <p:spPr>
                <a:xfrm>
                  <a:off x="8460000" y="1566000"/>
                  <a:ext cx="504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6419589-9B07-DB92-8A53-EA846B026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1566000"/>
                  <a:ext cx="504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609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BB6FF208-A8AE-52F3-F73E-C0C5AD726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6000" y="972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09D871E-CD77-F5C9-8365-41A3E5CEF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6000" y="2502000"/>
              <a:ext cx="0" cy="10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C904F4E2-2C6F-291C-30CF-3B0DAF0B473C}"/>
                </a:ext>
              </a:extLst>
            </p:cNvPr>
            <p:cNvGrpSpPr/>
            <p:nvPr/>
          </p:nvGrpSpPr>
          <p:grpSpPr>
            <a:xfrm>
              <a:off x="11304000" y="2377548"/>
              <a:ext cx="792000" cy="502452"/>
              <a:chOff x="12960000" y="-2231999"/>
              <a:chExt cx="792000" cy="5024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D6CA707-D5E6-379D-0C22-FE9BB5230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2000" y="-2089547"/>
                    <a:ext cx="540000" cy="36000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D6CA707-D5E6-379D-0C22-FE9BB5230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12000" y="-2089547"/>
                    <a:ext cx="540000" cy="36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364" r="-3409" b="-186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0065EE5A-C5E0-DD3F-C176-E6451A26B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60000" y="-2231999"/>
                <a:ext cx="50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1FED734-9160-3F97-466F-904FB80A8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8000" y="-2105999"/>
                <a:ext cx="288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3D1D3E3-ECD6-4288-3D0D-0600541D6BD2}"/>
                    </a:ext>
                  </a:extLst>
                </p:cNvPr>
                <p:cNvSpPr txBox="1"/>
                <p:nvPr/>
              </p:nvSpPr>
              <p:spPr>
                <a:xfrm>
                  <a:off x="11628000" y="1548000"/>
                  <a:ext cx="432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3D1D3E3-ECD6-4288-3D0D-0600541D6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8000" y="1548000"/>
                  <a:ext cx="432000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9859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E2F87B8-40BC-01A1-8660-837704579822}"/>
                </a:ext>
              </a:extLst>
            </p:cNvPr>
            <p:cNvSpPr/>
            <p:nvPr/>
          </p:nvSpPr>
          <p:spPr>
            <a:xfrm>
              <a:off x="11484000" y="147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631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222D3DE-DFC0-B076-80EC-82E29351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168000"/>
            <a:ext cx="8640000" cy="35172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357DE1A-A408-2B5B-46DA-A4C431949BB8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6D4BD50-D53D-9004-54A4-70DE82A8452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1" name="箭头: 五边形 10">
                <a:extLst>
                  <a:ext uri="{FF2B5EF4-FFF2-40B4-BE49-F238E27FC236}">
                    <a16:creationId xmlns:a16="http://schemas.microsoft.com/office/drawing/2014/main" id="{7AA7BA07-1280-DB31-5C67-86F42E7CED8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2E24AC8-F0E7-8A5E-85A8-641813FC5CF8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灯片编号占位符 3">
              <a:extLst>
                <a:ext uri="{FF2B5EF4-FFF2-40B4-BE49-F238E27FC236}">
                  <a16:creationId xmlns:a16="http://schemas.microsoft.com/office/drawing/2014/main" id="{51019C7F-504F-29D6-963D-A254D67A09F0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B99096-678C-4CEE-F16A-7F749E885CBD}"/>
                  </a:ext>
                </a:extLst>
              </p:cNvPr>
              <p:cNvSpPr txBox="1"/>
              <p:nvPr/>
            </p:nvSpPr>
            <p:spPr>
              <a:xfrm>
                <a:off x="1150386" y="2988000"/>
                <a:ext cx="2520000" cy="49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B99096-678C-4CEE-F16A-7F749E88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86" y="2988000"/>
                <a:ext cx="2520000" cy="497957"/>
              </a:xfrm>
              <a:prstGeom prst="rect">
                <a:avLst/>
              </a:prstGeom>
              <a:blipFill>
                <a:blip r:embed="rId4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F789171-8AB8-6A05-D2E7-E38A3623236E}"/>
                  </a:ext>
                </a:extLst>
              </p:cNvPr>
              <p:cNvSpPr txBox="1"/>
              <p:nvPr/>
            </p:nvSpPr>
            <p:spPr>
              <a:xfrm>
                <a:off x="5148000" y="2988000"/>
                <a:ext cx="2538297" cy="49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F789171-8AB8-6A05-D2E7-E38A3623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00" y="2988000"/>
                <a:ext cx="2538297" cy="497957"/>
              </a:xfrm>
              <a:prstGeom prst="rect">
                <a:avLst/>
              </a:prstGeom>
              <a:blipFill>
                <a:blip r:embed="rId5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DF80D7B-C25D-78F2-89B8-5AB948D5DBB8}"/>
              </a:ext>
            </a:extLst>
          </p:cNvPr>
          <p:cNvCxnSpPr>
            <a:cxnSpLocks/>
          </p:cNvCxnSpPr>
          <p:nvPr/>
        </p:nvCxnSpPr>
        <p:spPr>
          <a:xfrm flipH="1">
            <a:off x="1188000" y="3528000"/>
            <a:ext cx="432000" cy="1044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3E1F366-F247-92CD-4ADC-1339D3A652C8}"/>
              </a:ext>
            </a:extLst>
          </p:cNvPr>
          <p:cNvCxnSpPr>
            <a:cxnSpLocks/>
          </p:cNvCxnSpPr>
          <p:nvPr/>
        </p:nvCxnSpPr>
        <p:spPr>
          <a:xfrm flipH="1">
            <a:off x="5580000" y="3528000"/>
            <a:ext cx="252000" cy="720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9E1B906-23A2-B93E-A466-BD98A6652132}"/>
                  </a:ext>
                </a:extLst>
              </p:cNvPr>
              <p:cNvSpPr txBox="1"/>
              <p:nvPr/>
            </p:nvSpPr>
            <p:spPr>
              <a:xfrm>
                <a:off x="8388000" y="4176000"/>
                <a:ext cx="3669782" cy="1652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在放大区内：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BEQ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)/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BQ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</a:rPr>
                  <a:t> 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CEQ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CQ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9E1B906-23A2-B93E-A466-BD98A6652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00" y="4176000"/>
                <a:ext cx="3669782" cy="1652184"/>
              </a:xfrm>
              <a:prstGeom prst="rect">
                <a:avLst/>
              </a:prstGeom>
              <a:blipFill>
                <a:blip r:embed="rId6"/>
                <a:stretch>
                  <a:fillRect l="-2658" t="-2952" b="-2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8B74A5-FC2C-57C4-D32C-5F4FDAE03AC3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8165691" cy="1585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基本共射极放大电路的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静态分析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（交流电源短路），求得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点各电压电流的值（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BEQ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CEQ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BQ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CQ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等）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8B74A5-FC2C-57C4-D32C-5F4FDAE0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8165691" cy="1585947"/>
              </a:xfrm>
              <a:prstGeom prst="rect">
                <a:avLst/>
              </a:prstGeom>
              <a:blipFill>
                <a:blip r:embed="rId7"/>
                <a:stretch>
                  <a:fillRect l="-1493" t="-1538" r="-224"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076CE06B-D178-DD35-4E40-96C2BDC3A8B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基本共射极放大电路的图解分析</a:t>
            </a:r>
            <a:endParaRPr lang="en-US" altLang="zh-CN" sz="3000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2A8C8B1-25FE-15F4-A866-68414293A4B7}"/>
              </a:ext>
            </a:extLst>
          </p:cNvPr>
          <p:cNvGrpSpPr/>
          <p:nvPr/>
        </p:nvGrpSpPr>
        <p:grpSpPr>
          <a:xfrm>
            <a:off x="8028000" y="828000"/>
            <a:ext cx="4068000" cy="2988001"/>
            <a:chOff x="12564000" y="756000"/>
            <a:chExt cx="4068000" cy="298800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7F59F8A-F00F-9AFD-31D1-71221B1E3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84000" y="1620001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43C83CE-8586-283D-6DFF-2B9670BF2D49}"/>
                </a:ext>
              </a:extLst>
            </p:cNvPr>
            <p:cNvCxnSpPr>
              <a:cxnSpLocks/>
            </p:cNvCxnSpPr>
            <p:nvPr/>
          </p:nvCxnSpPr>
          <p:spPr>
            <a:xfrm>
              <a:off x="14184000" y="2160001"/>
              <a:ext cx="360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70094D2-B489-2668-49CF-E96224CF4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84000" y="1620001"/>
              <a:ext cx="360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6C918BC-43BB-ED81-E4D7-121C8DDFC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44000" y="900000"/>
              <a:ext cx="0" cy="73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25B533E-E931-465F-24B7-258A579FFA54}"/>
                </a:ext>
              </a:extLst>
            </p:cNvPr>
            <p:cNvCxnSpPr>
              <a:cxnSpLocks/>
            </p:cNvCxnSpPr>
            <p:nvPr/>
          </p:nvCxnSpPr>
          <p:spPr>
            <a:xfrm>
              <a:off x="12816000" y="1980001"/>
              <a:ext cx="13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F55FF7D-5203-380A-346B-5AD9FBB37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44000" y="2340001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794C97-D0B6-3987-DA63-5018CC259864}"/>
                </a:ext>
              </a:extLst>
            </p:cNvPr>
            <p:cNvCxnSpPr>
              <a:cxnSpLocks/>
            </p:cNvCxnSpPr>
            <p:nvPr/>
          </p:nvCxnSpPr>
          <p:spPr>
            <a:xfrm>
              <a:off x="12816000" y="3474001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E2E7B19-DACC-C052-C88A-80D64F93AD3D}"/>
                </a:ext>
              </a:extLst>
            </p:cNvPr>
            <p:cNvSpPr/>
            <p:nvPr/>
          </p:nvSpPr>
          <p:spPr>
            <a:xfrm>
              <a:off x="14490000" y="3420001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870F29F-D95B-DED7-A1D8-E60A43A55BC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4000" y="3708001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2227B05-07EC-836D-69A3-3D1DB9DF4324}"/>
                </a:ext>
              </a:extLst>
            </p:cNvPr>
            <p:cNvSpPr/>
            <p:nvPr/>
          </p:nvSpPr>
          <p:spPr>
            <a:xfrm>
              <a:off x="12996000" y="1908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CD7F3C4B-A998-02B0-EA67-14C971210354}"/>
                </a:ext>
              </a:extLst>
            </p:cNvPr>
            <p:cNvCxnSpPr>
              <a:cxnSpLocks/>
            </p:cNvCxnSpPr>
            <p:nvPr/>
          </p:nvCxnSpPr>
          <p:spPr>
            <a:xfrm>
              <a:off x="13680000" y="1872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FDE7E20-AD26-0E97-7382-4CD0418A1B90}"/>
                </a:ext>
              </a:extLst>
            </p:cNvPr>
            <p:cNvCxnSpPr>
              <a:cxnSpLocks/>
            </p:cNvCxnSpPr>
            <p:nvPr/>
          </p:nvCxnSpPr>
          <p:spPr>
            <a:xfrm>
              <a:off x="12564000" y="2700000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95CAECE-33E1-3BF4-FA17-0FDC8DA732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2000" y="2826000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AD46A09-FF4F-BADB-73E6-01753400E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6000" y="2826000"/>
              <a:ext cx="0" cy="64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F324252-951F-05ED-2DE5-A5DDB37F5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6000" y="1982093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1D95CD6-CB56-86AC-8A30-3C4EC9EEC96A}"/>
                    </a:ext>
                  </a:extLst>
                </p:cNvPr>
                <p:cNvSpPr txBox="1"/>
                <p:nvPr/>
              </p:nvSpPr>
              <p:spPr>
                <a:xfrm>
                  <a:off x="12816000" y="2844000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1D95CD6-CB56-86AC-8A30-3C4EC9EE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6000" y="2844000"/>
                  <a:ext cx="576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421" r="-105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4BD6C0F-57BF-3541-D53D-C6B57C704740}"/>
                    </a:ext>
                  </a:extLst>
                </p:cNvPr>
                <p:cNvSpPr txBox="1"/>
                <p:nvPr/>
              </p:nvSpPr>
              <p:spPr>
                <a:xfrm>
                  <a:off x="13644000" y="1404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4BD6C0F-57BF-3541-D53D-C6B57C70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44000" y="1404000"/>
                  <a:ext cx="432000" cy="432000"/>
                </a:xfrm>
                <a:prstGeom prst="rect">
                  <a:avLst/>
                </a:prstGeom>
                <a:blipFill>
                  <a:blip r:embed="rId9"/>
                  <a:stretch>
                    <a:fillRect l="-22535" r="-21127"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1B35ED9-481F-1D2D-C5EB-0F525C11BCA9}"/>
                </a:ext>
              </a:extLst>
            </p:cNvPr>
            <p:cNvGrpSpPr/>
            <p:nvPr/>
          </p:nvGrpSpPr>
          <p:grpSpPr>
            <a:xfrm>
              <a:off x="14544000" y="900000"/>
              <a:ext cx="1548000" cy="540000"/>
              <a:chOff x="10008000" y="720000"/>
              <a:chExt cx="1548000" cy="540000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11C12399-7561-D952-17BF-2A05A2A10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8000" y="720000"/>
                <a:ext cx="154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EE041F01-0E4A-60A5-7124-40D2204C42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6000" y="828000"/>
                <a:ext cx="432000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A4C19145-CEF6-BBF1-EF95-713648FE35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2000" y="828000"/>
                    <a:ext cx="432000" cy="4320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CQ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A4C19145-CEF6-BBF1-EF95-713648FE35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2000" y="828000"/>
                    <a:ext cx="432000" cy="432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127" r="-19718" b="-154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16968523-542D-162D-EC00-F04F415CC76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16968523-542D-162D-EC00-F04F415CC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404" r="-23404" b="-49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234B0E4-1317-018A-E00A-1FE1BD5763E0}"/>
                    </a:ext>
                  </a:extLst>
                </p:cNvPr>
                <p:cNvSpPr txBox="1"/>
                <p:nvPr/>
              </p:nvSpPr>
              <p:spPr>
                <a:xfrm>
                  <a:off x="15264000" y="313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234B0E4-1317-018A-E00A-1FE1BD576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4000" y="3132001"/>
                  <a:ext cx="28800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723A01D-EBD8-44A5-BA2B-564CBF442966}"/>
                    </a:ext>
                  </a:extLst>
                </p:cNvPr>
                <p:cNvSpPr txBox="1"/>
                <p:nvPr/>
              </p:nvSpPr>
              <p:spPr>
                <a:xfrm>
                  <a:off x="14976000" y="1980000"/>
                  <a:ext cx="792000" cy="3968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723A01D-EBD8-44A5-BA2B-564CBF442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6000" y="1980000"/>
                  <a:ext cx="792000" cy="396840"/>
                </a:xfrm>
                <a:prstGeom prst="rect">
                  <a:avLst/>
                </a:prstGeom>
                <a:blipFill>
                  <a:blip r:embed="rId13"/>
                  <a:stretch>
                    <a:fillRect l="-2308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14A385-82A4-7B36-1A0C-907634012261}"/>
                    </a:ext>
                  </a:extLst>
                </p:cNvPr>
                <p:cNvSpPr txBox="1"/>
                <p:nvPr/>
              </p:nvSpPr>
              <p:spPr>
                <a:xfrm>
                  <a:off x="13824000" y="2088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0314A385-82A4-7B36-1A0C-907634012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4000" y="2088001"/>
                  <a:ext cx="360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475" r="-847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5AEE64C-62EF-9AAB-B0C4-5214A97DC2D0}"/>
                    </a:ext>
                  </a:extLst>
                </p:cNvPr>
                <p:cNvSpPr txBox="1"/>
                <p:nvPr/>
              </p:nvSpPr>
              <p:spPr>
                <a:xfrm>
                  <a:off x="13824000" y="3132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5AEE64C-62EF-9AAB-B0C4-5214A97DC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4000" y="3132001"/>
                  <a:ext cx="36000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29731F1-34D0-72EA-7F83-311883C8FD0C}"/>
                    </a:ext>
                  </a:extLst>
                </p:cNvPr>
                <p:cNvSpPr txBox="1"/>
                <p:nvPr/>
              </p:nvSpPr>
              <p:spPr>
                <a:xfrm>
                  <a:off x="13608000" y="2556001"/>
                  <a:ext cx="792000" cy="3968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29731F1-34D0-72EA-7F83-311883C8F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8000" y="2556001"/>
                  <a:ext cx="792000" cy="396840"/>
                </a:xfrm>
                <a:prstGeom prst="rect">
                  <a:avLst/>
                </a:prstGeom>
                <a:blipFill>
                  <a:blip r:embed="rId16"/>
                  <a:stretch>
                    <a:fillRect l="-2308" r="-769" b="-2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5A5157C-9B6B-5011-E100-875AE1E7E0D8}"/>
                    </a:ext>
                  </a:extLst>
                </p:cNvPr>
                <p:cNvSpPr txBox="1"/>
                <p:nvPr/>
              </p:nvSpPr>
              <p:spPr>
                <a:xfrm>
                  <a:off x="14436000" y="1800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5A5157C-9B6B-5011-E100-875AE1E7E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6000" y="1800001"/>
                  <a:ext cx="288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7021" r="-21277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3253E21-A2B8-9C24-BBD4-F64C55097CAB}"/>
                    </a:ext>
                  </a:extLst>
                </p:cNvPr>
                <p:cNvSpPr txBox="1"/>
                <p:nvPr/>
              </p:nvSpPr>
              <p:spPr>
                <a:xfrm>
                  <a:off x="12996000" y="2052000"/>
                  <a:ext cx="504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3253E21-A2B8-9C24-BBD4-F64C55097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2052000"/>
                  <a:ext cx="504000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6098"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314B47E-8FF6-6A40-219F-C4CA53894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92000" y="900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042E2CE-6522-1C83-4C78-61E1FBFDB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92000" y="2430000"/>
              <a:ext cx="0" cy="10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C1BAB63-34B1-5611-4BA9-8396A7AABCE3}"/>
                    </a:ext>
                  </a:extLst>
                </p:cNvPr>
                <p:cNvSpPr txBox="1"/>
                <p:nvPr/>
              </p:nvSpPr>
              <p:spPr>
                <a:xfrm>
                  <a:off x="16092000" y="2448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C1BAB63-34B1-5611-4BA9-8396A7AAB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2000" y="2448000"/>
                  <a:ext cx="54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64FACB3-76A4-E8CA-67AD-903C3A0F5829}"/>
                </a:ext>
              </a:extLst>
            </p:cNvPr>
            <p:cNvCxnSpPr>
              <a:cxnSpLocks/>
            </p:cNvCxnSpPr>
            <p:nvPr/>
          </p:nvCxnSpPr>
          <p:spPr>
            <a:xfrm>
              <a:off x="15840000" y="2305548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207E6FB-8EFD-EE80-3689-A66821467F75}"/>
                </a:ext>
              </a:extLst>
            </p:cNvPr>
            <p:cNvCxnSpPr>
              <a:cxnSpLocks/>
            </p:cNvCxnSpPr>
            <p:nvPr/>
          </p:nvCxnSpPr>
          <p:spPr>
            <a:xfrm>
              <a:off x="15948000" y="2431548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8AB8B22-6B1F-C581-157D-1203547A6C76}"/>
                    </a:ext>
                  </a:extLst>
                </p:cNvPr>
                <p:cNvSpPr txBox="1"/>
                <p:nvPr/>
              </p:nvSpPr>
              <p:spPr>
                <a:xfrm>
                  <a:off x="16164000" y="1476000"/>
                  <a:ext cx="432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8AB8B22-6B1F-C581-157D-1203547A6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64000" y="1476000"/>
                  <a:ext cx="43200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9859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2BF6C52-45CC-EA3D-AF2F-56ECD2BAA61D}"/>
                </a:ext>
              </a:extLst>
            </p:cNvPr>
            <p:cNvSpPr/>
            <p:nvPr/>
          </p:nvSpPr>
          <p:spPr>
            <a:xfrm>
              <a:off x="16020000" y="1404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8DD22B8-8620-7FE8-C74E-B759BA3D70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68000" y="756000"/>
              <a:ext cx="0" cy="288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1E605841-210C-7D26-6495-11C456EAD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0000" y="1836000"/>
              <a:ext cx="0" cy="180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354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F85E7-CCFC-662C-B54F-A9A9972481E3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6606284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基本共射极放大电路的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动态分析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点为中心，变化电压电流（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AF85E7-CCFC-662C-B54F-A9A99724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6606284" cy="1091966"/>
              </a:xfrm>
              <a:prstGeom prst="rect">
                <a:avLst/>
              </a:prstGeom>
              <a:blipFill>
                <a:blip r:embed="rId3"/>
                <a:stretch>
                  <a:fillRect l="-1845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B6089DAD-1012-E47C-8AED-8A2DC4CA7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1907998"/>
            <a:ext cx="6192000" cy="4921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FDF2E8D-C9A0-6E0E-8591-C4D990009465}"/>
                  </a:ext>
                </a:extLst>
              </p:cNvPr>
              <p:cNvSpPr txBox="1"/>
              <p:nvPr/>
            </p:nvSpPr>
            <p:spPr>
              <a:xfrm>
                <a:off x="7200000" y="3960000"/>
                <a:ext cx="4936897" cy="2618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BQ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sm</m:t>
                        </m:r>
                      </m:sub>
                    </m:sSub>
                    <m:func>
                      <m:func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en-US" altLang="zh-CN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lang="zh-CN" altLang="en-US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点附近：</a:t>
                </a:r>
                <a:endParaRPr lang="en-US" altLang="zh-CN" sz="2400" dirty="0">
                  <a:solidFill>
                    <a:srgbClr val="002060"/>
                  </a:solidFill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FDF2E8D-C9A0-6E0E-8591-C4D990009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0" y="3960000"/>
                <a:ext cx="4936897" cy="2618409"/>
              </a:xfrm>
              <a:prstGeom prst="rect">
                <a:avLst/>
              </a:prstGeom>
              <a:blipFill>
                <a:blip r:embed="rId6"/>
                <a:stretch>
                  <a:fillRect l="-1852" b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8ECA87-E14F-0D96-6868-77FD2251CF3F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85D3B3A-218B-E734-763E-2462381B6D62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0" name="箭头: 五边形 19">
                <a:extLst>
                  <a:ext uri="{FF2B5EF4-FFF2-40B4-BE49-F238E27FC236}">
                    <a16:creationId xmlns:a16="http://schemas.microsoft.com/office/drawing/2014/main" id="{4528B18E-DE5E-2714-82FE-211591B28C9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箭头: V 形 20">
                <a:extLst>
                  <a:ext uri="{FF2B5EF4-FFF2-40B4-BE49-F238E27FC236}">
                    <a16:creationId xmlns:a16="http://schemas.microsoft.com/office/drawing/2014/main" id="{CFDD889D-4F44-1E0B-D6E1-3C7CA7DD9D6B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灯片编号占位符 3">
              <a:extLst>
                <a:ext uri="{FF2B5EF4-FFF2-40B4-BE49-F238E27FC236}">
                  <a16:creationId xmlns:a16="http://schemas.microsoft.com/office/drawing/2014/main" id="{C2A888B9-CB66-D903-FFD9-6A8B562D788C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19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76E21076-3C5B-7376-8A81-60514C108526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基本共射极放大电路的图解分析</a:t>
            </a:r>
            <a:endParaRPr lang="en-US" altLang="zh-CN" sz="3000" dirty="0"/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5697AD3A-3F69-085B-2639-BAF7C28261D5}"/>
              </a:ext>
            </a:extLst>
          </p:cNvPr>
          <p:cNvGrpSpPr/>
          <p:nvPr/>
        </p:nvGrpSpPr>
        <p:grpSpPr>
          <a:xfrm>
            <a:off x="7632000" y="828000"/>
            <a:ext cx="4464000" cy="2988001"/>
            <a:chOff x="7632000" y="828000"/>
            <a:chExt cx="4464000" cy="2988001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20C6F7D4-98E5-2E9C-4E58-B93F3C2A0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92001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7565358-4F08-D163-F1FD-A49C5BC5F494}"/>
                </a:ext>
              </a:extLst>
            </p:cNvPr>
            <p:cNvCxnSpPr>
              <a:cxnSpLocks/>
            </p:cNvCxnSpPr>
            <p:nvPr/>
          </p:nvCxnSpPr>
          <p:spPr>
            <a:xfrm>
              <a:off x="9648000" y="2232001"/>
              <a:ext cx="360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A778F2B1-9537-1F4B-EFD5-98782088E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92001"/>
              <a:ext cx="360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044E4C54-0E70-F3D8-59F2-D1901CFF4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8000" y="972000"/>
              <a:ext cx="0" cy="73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3EF2286C-D293-C15C-7B44-37663CF8D5E1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00" y="2052001"/>
              <a:ext cx="13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BB18568-6BE5-5765-C260-4016EA9E0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8000" y="2412001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A6A598A7-5319-B424-A343-F79CC3F7520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00" y="3546001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7DD76FEE-19BC-4336-DB35-70825C04D748}"/>
                </a:ext>
              </a:extLst>
            </p:cNvPr>
            <p:cNvSpPr/>
            <p:nvPr/>
          </p:nvSpPr>
          <p:spPr>
            <a:xfrm>
              <a:off x="9954000" y="3492001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0B639F5-E70D-5154-C266-33AAB97B260F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3780001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093402D-8DE5-C68E-7B58-E040CAEAF16D}"/>
                </a:ext>
              </a:extLst>
            </p:cNvPr>
            <p:cNvSpPr/>
            <p:nvPr/>
          </p:nvSpPr>
          <p:spPr>
            <a:xfrm>
              <a:off x="8460000" y="1980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D0D847E7-2D23-7AD2-0E9E-1DA11670C5AE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1944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68832DB-E1F1-4CE4-7732-0667184EEB0B}"/>
                </a:ext>
              </a:extLst>
            </p:cNvPr>
            <p:cNvCxnSpPr>
              <a:cxnSpLocks/>
            </p:cNvCxnSpPr>
            <p:nvPr/>
          </p:nvCxnSpPr>
          <p:spPr>
            <a:xfrm>
              <a:off x="8028000" y="3060001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B618F47-A9D7-109C-B55E-20F11E5081CE}"/>
                </a:ext>
              </a:extLst>
            </p:cNvPr>
            <p:cNvCxnSpPr>
              <a:cxnSpLocks/>
            </p:cNvCxnSpPr>
            <p:nvPr/>
          </p:nvCxnSpPr>
          <p:spPr>
            <a:xfrm>
              <a:off x="8136000" y="3186001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3914681F-AF19-2499-CA38-7C936C1A9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000" y="3186001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096411D-7C32-9D75-F15E-9DDE12C56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000" y="2054093"/>
              <a:ext cx="0" cy="1006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BB4637B3-65A9-79DA-05A2-45A597F60024}"/>
                </a:ext>
              </a:extLst>
            </p:cNvPr>
            <p:cNvSpPr/>
            <p:nvPr/>
          </p:nvSpPr>
          <p:spPr>
            <a:xfrm>
              <a:off x="8064000" y="2340001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FF3C0F6B-0B43-AB0B-FF3A-E20320A6E6D7}"/>
                    </a:ext>
                  </a:extLst>
                </p:cNvPr>
                <p:cNvSpPr txBox="1"/>
                <p:nvPr/>
              </p:nvSpPr>
              <p:spPr>
                <a:xfrm>
                  <a:off x="7668000" y="3096000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FF3C0F6B-0B43-AB0B-FF3A-E20320A6E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000" y="3096000"/>
                  <a:ext cx="576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574" r="-212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D0DB67C6-AF92-FB11-96C7-DDDD7EAB6C01}"/>
                    </a:ext>
                  </a:extLst>
                </p:cNvPr>
                <p:cNvSpPr txBox="1"/>
                <p:nvPr/>
              </p:nvSpPr>
              <p:spPr>
                <a:xfrm>
                  <a:off x="7632000" y="2340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D0DB67C6-AF92-FB11-96C7-DDDD7EAB6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2000" y="2340001"/>
                  <a:ext cx="360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016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198B26CA-E0B9-7EAA-75FF-4DA52FDD56A2}"/>
                    </a:ext>
                  </a:extLst>
                </p:cNvPr>
                <p:cNvSpPr txBox="1"/>
                <p:nvPr/>
              </p:nvSpPr>
              <p:spPr>
                <a:xfrm>
                  <a:off x="7812000" y="2124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198B26CA-E0B9-7EAA-75FF-4DA52FDD5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2124001"/>
                  <a:ext cx="2880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917" r="-20833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ACE07F0D-9874-BF2D-F6ED-7D14AF5699A7}"/>
                    </a:ext>
                  </a:extLst>
                </p:cNvPr>
                <p:cNvSpPr txBox="1"/>
                <p:nvPr/>
              </p:nvSpPr>
              <p:spPr>
                <a:xfrm>
                  <a:off x="7812000" y="259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ACE07F0D-9874-BF2D-F6ED-7D14AF569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2592001"/>
                  <a:ext cx="288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022ED67F-21E6-ADB2-3B1A-85C4B7632928}"/>
                    </a:ext>
                  </a:extLst>
                </p:cNvPr>
                <p:cNvSpPr txBox="1"/>
                <p:nvPr/>
              </p:nvSpPr>
              <p:spPr>
                <a:xfrm>
                  <a:off x="9144000" y="1512000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022ED67F-21E6-ADB2-3B1A-85C4B7632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0" y="1512000"/>
                  <a:ext cx="360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5254" r="-508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9198D75-FC34-29CC-8748-2C7B5FEAB5CA}"/>
                </a:ext>
              </a:extLst>
            </p:cNvPr>
            <p:cNvGrpSpPr/>
            <p:nvPr/>
          </p:nvGrpSpPr>
          <p:grpSpPr>
            <a:xfrm>
              <a:off x="10008000" y="972000"/>
              <a:ext cx="1548000" cy="477332"/>
              <a:chOff x="10008000" y="720000"/>
              <a:chExt cx="1548000" cy="477332"/>
            </a:xfrm>
          </p:grpSpPr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41E7868C-B4AD-7E99-01CD-4EF374469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8000" y="720000"/>
                <a:ext cx="154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8191E51F-6C97-EF44-D995-4581190EB4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6000" y="828000"/>
                <a:ext cx="432000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9F8AD720-17D4-B05A-0B1E-61EE224085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8000" y="828000"/>
                    <a:ext cx="360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9F8AD720-17D4-B05A-0B1E-61EE224085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8000" y="828000"/>
                    <a:ext cx="36000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3559" r="-339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4A5CAD37-DE55-602A-A8AE-7F2B9C9BF3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4A5CAD37-DE55-602A-A8AE-7F2B9C9BF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404" r="-23404" b="-49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8D4D2DB-886D-008B-0E5F-C75AEE8724C8}"/>
                    </a:ext>
                  </a:extLst>
                </p:cNvPr>
                <p:cNvSpPr txBox="1"/>
                <p:nvPr/>
              </p:nvSpPr>
              <p:spPr>
                <a:xfrm>
                  <a:off x="10728000" y="3204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8D4D2DB-886D-008B-0E5F-C75AEE872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8000" y="3204001"/>
                  <a:ext cx="288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D082C4C8-A566-A958-5326-59EE181BCFE5}"/>
                    </a:ext>
                  </a:extLst>
                </p:cNvPr>
                <p:cNvSpPr txBox="1"/>
                <p:nvPr/>
              </p:nvSpPr>
              <p:spPr>
                <a:xfrm>
                  <a:off x="10620000" y="2052000"/>
                  <a:ext cx="54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D082C4C8-A566-A958-5326-59EE181B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2052000"/>
                  <a:ext cx="540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6742" r="-561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B54263F8-19EB-48DD-AE3F-15CAEFC384E7}"/>
                    </a:ext>
                  </a:extLst>
                </p:cNvPr>
                <p:cNvSpPr txBox="1"/>
                <p:nvPr/>
              </p:nvSpPr>
              <p:spPr>
                <a:xfrm>
                  <a:off x="9288000" y="2160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B54263F8-19EB-48DD-AE3F-15CAEFC38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2160001"/>
                  <a:ext cx="360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8475" r="-847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0A1E0F6F-9AFD-B28E-B2F1-160C5FB7E6C7}"/>
                    </a:ext>
                  </a:extLst>
                </p:cNvPr>
                <p:cNvSpPr txBox="1"/>
                <p:nvPr/>
              </p:nvSpPr>
              <p:spPr>
                <a:xfrm>
                  <a:off x="9288000" y="3204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0A1E0F6F-9AFD-B28E-B2F1-160C5FB7E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3204001"/>
                  <a:ext cx="36000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3C32709A-DF8A-AA1F-2C60-FAA158391279}"/>
                    </a:ext>
                  </a:extLst>
                </p:cNvPr>
                <p:cNvSpPr txBox="1"/>
                <p:nvPr/>
              </p:nvSpPr>
              <p:spPr>
                <a:xfrm>
                  <a:off x="9180000" y="2628001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3C32709A-DF8A-AA1F-2C60-FAA158391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000" y="2628001"/>
                  <a:ext cx="576000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4255" r="-425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8B8AA95C-6487-386B-BC21-0FDDA9A8775A}"/>
                    </a:ext>
                  </a:extLst>
                </p:cNvPr>
                <p:cNvSpPr txBox="1"/>
                <p:nvPr/>
              </p:nvSpPr>
              <p:spPr>
                <a:xfrm>
                  <a:off x="9900000" y="187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8B8AA95C-6487-386B-BC21-0FDDA9A87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000" y="1872001"/>
                  <a:ext cx="288000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7021" r="-21277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723716C5-2500-6A67-50CA-2AA9E186F04E}"/>
                    </a:ext>
                  </a:extLst>
                </p:cNvPr>
                <p:cNvSpPr txBox="1"/>
                <p:nvPr/>
              </p:nvSpPr>
              <p:spPr>
                <a:xfrm>
                  <a:off x="8460000" y="1566000"/>
                  <a:ext cx="504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723716C5-2500-6A67-50CA-2AA9E186F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1566000"/>
                  <a:ext cx="50400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609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92F6D9A4-9C4F-26AF-99FD-5D983E971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6000" y="972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819FE94D-D9C8-F0D4-4A1F-412074F0D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6000" y="2502000"/>
              <a:ext cx="0" cy="10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A64DB586-81CC-16A7-933E-356EEB699E2C}"/>
                </a:ext>
              </a:extLst>
            </p:cNvPr>
            <p:cNvGrpSpPr/>
            <p:nvPr/>
          </p:nvGrpSpPr>
          <p:grpSpPr>
            <a:xfrm>
              <a:off x="11304000" y="2377548"/>
              <a:ext cx="792000" cy="502452"/>
              <a:chOff x="12960000" y="-2231999"/>
              <a:chExt cx="792000" cy="5024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9433D2B3-E869-CC81-6455-BB145C5942F8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2000" y="-2089547"/>
                    <a:ext cx="540000" cy="36000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9433D2B3-E869-CC81-6455-BB145C5942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12000" y="-2089547"/>
                    <a:ext cx="540000" cy="360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1364" r="-3409" b="-186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A13680E5-7D15-DB4C-B242-A74F553D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60000" y="-2231999"/>
                <a:ext cx="50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0077795A-C8F1-1FAE-2A00-008D6828F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8000" y="-2105999"/>
                <a:ext cx="288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03FB0FE7-D0C9-5A3F-88B7-C2CFF3E06562}"/>
                    </a:ext>
                  </a:extLst>
                </p:cNvPr>
                <p:cNvSpPr txBox="1"/>
                <p:nvPr/>
              </p:nvSpPr>
              <p:spPr>
                <a:xfrm>
                  <a:off x="11628000" y="1548000"/>
                  <a:ext cx="432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03FB0FE7-D0C9-5A3F-88B7-C2CFF3E06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8000" y="1548000"/>
                  <a:ext cx="432000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9859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CBA48076-1273-05C5-ECDB-A72AF60C896D}"/>
                </a:ext>
              </a:extLst>
            </p:cNvPr>
            <p:cNvSpPr/>
            <p:nvPr/>
          </p:nvSpPr>
          <p:spPr>
            <a:xfrm>
              <a:off x="11484000" y="147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720CE8C5-9123-4E32-C2AC-46973EC01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2000" y="828000"/>
              <a:ext cx="0" cy="288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1B4306DE-3098-6C8E-9702-93F9B17F0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000" y="1908000"/>
              <a:ext cx="0" cy="180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75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4A8A429-A57A-A971-5B68-36C274978AD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内容提纲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5B4BAD-F1AF-DA8F-D325-2AEA1322389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CADB5B-DD68-FB6B-CE4A-4D568A53302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7" name="箭头: 五边形 6">
                <a:extLst>
                  <a:ext uri="{FF2B5EF4-FFF2-40B4-BE49-F238E27FC236}">
                    <a16:creationId xmlns:a16="http://schemas.microsoft.com/office/drawing/2014/main" id="{D9CA2CB5-31A5-2271-2D0D-B793AF350D1F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>
                <a:extLst>
                  <a:ext uri="{FF2B5EF4-FFF2-40B4-BE49-F238E27FC236}">
                    <a16:creationId xmlns:a16="http://schemas.microsoft.com/office/drawing/2014/main" id="{015BBDD1-4572-5612-26B6-27B8BA88897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灯片编号占位符 3">
              <a:extLst>
                <a:ext uri="{FF2B5EF4-FFF2-40B4-BE49-F238E27FC236}">
                  <a16:creationId xmlns:a16="http://schemas.microsoft.com/office/drawing/2014/main" id="{98A25324-8856-1585-AC55-264ACE01D50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50FB66A-3771-66BC-722B-E3FF571B488E}"/>
              </a:ext>
            </a:extLst>
          </p:cNvPr>
          <p:cNvSpPr txBox="1"/>
          <p:nvPr/>
        </p:nvSpPr>
        <p:spPr>
          <a:xfrm>
            <a:off x="1296000" y="1296000"/>
            <a:ext cx="7260819" cy="233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放大电路的定义和模型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放大电路的主要性能指标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三极管放大电路及其分析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43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556B-52B3-F404-ED41-A37588F1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FFFC902-2014-07C7-A8BB-58939356DDF5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6839998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基本共射极放大电路的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动态分析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点为中心，变化电压电流（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FFFC902-2014-07C7-A8BB-58939356D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6839998" cy="1091966"/>
              </a:xfrm>
              <a:prstGeom prst="rect">
                <a:avLst/>
              </a:prstGeom>
              <a:blipFill>
                <a:blip r:embed="rId3"/>
                <a:stretch>
                  <a:fillRect l="-1783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2AB478-455C-ECC5-7935-F69E13A4B0B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9ADC317-1167-347F-FF2E-6D77F4805056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0" name="箭头: 五边形 19">
                <a:extLst>
                  <a:ext uri="{FF2B5EF4-FFF2-40B4-BE49-F238E27FC236}">
                    <a16:creationId xmlns:a16="http://schemas.microsoft.com/office/drawing/2014/main" id="{B4EED118-DD7E-8F0A-B605-EEE0F17B1F3E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箭头: V 形 20">
                <a:extLst>
                  <a:ext uri="{FF2B5EF4-FFF2-40B4-BE49-F238E27FC236}">
                    <a16:creationId xmlns:a16="http://schemas.microsoft.com/office/drawing/2014/main" id="{F4221A82-72BD-008B-3C67-E509FC9E7AA2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灯片编号占位符 3">
              <a:extLst>
                <a:ext uri="{FF2B5EF4-FFF2-40B4-BE49-F238E27FC236}">
                  <a16:creationId xmlns:a16="http://schemas.microsoft.com/office/drawing/2014/main" id="{85C31ABD-44A4-0F99-B5C5-C95C29B7CFC1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20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75AD9A7-B449-A56C-EF01-00D8DD539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908000"/>
            <a:ext cx="6480000" cy="4569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B343BD-CB5F-9FB4-A8E4-0A6BE5F2E532}"/>
                  </a:ext>
                </a:extLst>
              </p:cNvPr>
              <p:cNvSpPr txBox="1"/>
              <p:nvPr/>
            </p:nvSpPr>
            <p:spPr>
              <a:xfrm>
                <a:off x="7200000" y="3960000"/>
                <a:ext cx="4936899" cy="2677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sm</m:t>
                        </m:r>
                      </m:sub>
                    </m:sSub>
                    <m:func>
                      <m:func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en-US" altLang="zh-CN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lang="zh-CN" altLang="en-US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点附近：</a:t>
                </a:r>
                <a:endParaRPr lang="en-US" altLang="zh-CN" sz="2400" dirty="0">
                  <a:solidFill>
                    <a:srgbClr val="002060"/>
                  </a:solidFill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Q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1B343BD-CB5F-9FB4-A8E4-0A6BE5F2E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0" y="3960000"/>
                <a:ext cx="4936899" cy="2677592"/>
              </a:xfrm>
              <a:prstGeom prst="rect">
                <a:avLst/>
              </a:prstGeom>
              <a:blipFill>
                <a:blip r:embed="rId6"/>
                <a:stretch>
                  <a:fillRect l="-1852" b="-2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DFE30F6-E6C4-DB7E-6234-A6877F3DAA12}"/>
              </a:ext>
            </a:extLst>
          </p:cNvPr>
          <p:cNvCxnSpPr/>
          <p:nvPr/>
        </p:nvCxnSpPr>
        <p:spPr>
          <a:xfrm>
            <a:off x="10044000" y="5580000"/>
            <a:ext cx="3600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D396866-DC8E-89FB-16A7-33766F7CD198}"/>
              </a:ext>
            </a:extLst>
          </p:cNvPr>
          <p:cNvCxnSpPr/>
          <p:nvPr/>
        </p:nvCxnSpPr>
        <p:spPr>
          <a:xfrm>
            <a:off x="10404000" y="5580000"/>
            <a:ext cx="323161" cy="2160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7B1F8A1-5B15-FB5D-9EB0-8219C7E3E2C6}"/>
              </a:ext>
            </a:extLst>
          </p:cNvPr>
          <p:cNvSpPr txBox="1"/>
          <p:nvPr/>
        </p:nvSpPr>
        <p:spPr>
          <a:xfrm>
            <a:off x="10620000" y="5760000"/>
            <a:ext cx="1116000" cy="3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输出电压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C8A7EE5-D898-FA65-BB73-C0DA9B814E6B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基本共射极放大电路的图解分析</a:t>
            </a:r>
            <a:endParaRPr lang="en-US" altLang="zh-CN" sz="3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3414D4E-5BE4-A55E-5E0A-365DFBF7DF46}"/>
              </a:ext>
            </a:extLst>
          </p:cNvPr>
          <p:cNvGrpSpPr/>
          <p:nvPr/>
        </p:nvGrpSpPr>
        <p:grpSpPr>
          <a:xfrm>
            <a:off x="7632000" y="828000"/>
            <a:ext cx="4464000" cy="2988001"/>
            <a:chOff x="7632000" y="828000"/>
            <a:chExt cx="4464000" cy="2988001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0337E3-4A54-90EB-9E9B-1B4D9BD24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92001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EAE82F4-BD43-127D-ADB2-72734A594CEC}"/>
                </a:ext>
              </a:extLst>
            </p:cNvPr>
            <p:cNvCxnSpPr>
              <a:cxnSpLocks/>
            </p:cNvCxnSpPr>
            <p:nvPr/>
          </p:nvCxnSpPr>
          <p:spPr>
            <a:xfrm>
              <a:off x="9648000" y="2232001"/>
              <a:ext cx="360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C4F0F9B-295A-31EC-8A15-4EFA7201D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92001"/>
              <a:ext cx="360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0FED669-76B1-8B01-A621-9BB14EDDA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8000" y="972000"/>
              <a:ext cx="0" cy="73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B94296C-0000-1482-4933-5FB6ABD1EA32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00" y="2052001"/>
              <a:ext cx="13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6E3112E-8CD3-80FD-22F9-21AF7B40F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8000" y="2412001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262E8932-3AD6-D15F-59AE-6EF55CDFCE1E}"/>
                </a:ext>
              </a:extLst>
            </p:cNvPr>
            <p:cNvCxnSpPr>
              <a:cxnSpLocks/>
            </p:cNvCxnSpPr>
            <p:nvPr/>
          </p:nvCxnSpPr>
          <p:spPr>
            <a:xfrm>
              <a:off x="8280000" y="3546001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7C222AE-8A26-0794-EA0F-10F897930AF1}"/>
                </a:ext>
              </a:extLst>
            </p:cNvPr>
            <p:cNvSpPr/>
            <p:nvPr/>
          </p:nvSpPr>
          <p:spPr>
            <a:xfrm>
              <a:off x="9954000" y="3492001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66A6E24-1503-3CB2-9AAB-E5E53DC09008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3780001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E7A6DD8-D011-B25C-7EB9-1CB8057B7C74}"/>
                </a:ext>
              </a:extLst>
            </p:cNvPr>
            <p:cNvSpPr/>
            <p:nvPr/>
          </p:nvSpPr>
          <p:spPr>
            <a:xfrm>
              <a:off x="8460000" y="1980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8A6BCCF8-DE95-C913-F4C6-5DC98EA324FD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1944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4C37E55-3637-493D-61A0-1846F48CA3EF}"/>
                </a:ext>
              </a:extLst>
            </p:cNvPr>
            <p:cNvCxnSpPr>
              <a:cxnSpLocks/>
            </p:cNvCxnSpPr>
            <p:nvPr/>
          </p:nvCxnSpPr>
          <p:spPr>
            <a:xfrm>
              <a:off x="8028000" y="3060001"/>
              <a:ext cx="50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6300C4C-5FE3-7F72-40EE-BD732A9E7CCC}"/>
                </a:ext>
              </a:extLst>
            </p:cNvPr>
            <p:cNvCxnSpPr>
              <a:cxnSpLocks/>
            </p:cNvCxnSpPr>
            <p:nvPr/>
          </p:nvCxnSpPr>
          <p:spPr>
            <a:xfrm>
              <a:off x="8136000" y="3186001"/>
              <a:ext cx="28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B030B875-32F1-F981-B2E9-4A4895A21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000" y="3186001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5D322E5-EE8E-FD33-31A9-48036A4F6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0000" y="2054093"/>
              <a:ext cx="0" cy="1006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A8AEA7D-B4CE-5DC0-4229-ED2CCE7C47EB}"/>
                </a:ext>
              </a:extLst>
            </p:cNvPr>
            <p:cNvSpPr/>
            <p:nvPr/>
          </p:nvSpPr>
          <p:spPr>
            <a:xfrm>
              <a:off x="8064000" y="2340001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6DC948C-83BB-5A43-7D92-5072CA48BBCB}"/>
                    </a:ext>
                  </a:extLst>
                </p:cNvPr>
                <p:cNvSpPr txBox="1"/>
                <p:nvPr/>
              </p:nvSpPr>
              <p:spPr>
                <a:xfrm>
                  <a:off x="7668000" y="3096000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6DC948C-83BB-5A43-7D92-5072CA48B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000" y="3096000"/>
                  <a:ext cx="576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574" r="-212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CD43619-66FB-1AB1-A52D-388A72B0084E}"/>
                    </a:ext>
                  </a:extLst>
                </p:cNvPr>
                <p:cNvSpPr txBox="1"/>
                <p:nvPr/>
              </p:nvSpPr>
              <p:spPr>
                <a:xfrm>
                  <a:off x="7632000" y="2340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CD43619-66FB-1AB1-A52D-388A72B00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2000" y="2340001"/>
                  <a:ext cx="36000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016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72C551A-DF49-DEB5-E21E-0B033EAB333F}"/>
                    </a:ext>
                  </a:extLst>
                </p:cNvPr>
                <p:cNvSpPr txBox="1"/>
                <p:nvPr/>
              </p:nvSpPr>
              <p:spPr>
                <a:xfrm>
                  <a:off x="7812000" y="2124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72C551A-DF49-DEB5-E21E-0B033EAB3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2124001"/>
                  <a:ext cx="28800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917" r="-20833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06EFA4D-DCB3-735A-0E62-7E5FE74EE89C}"/>
                    </a:ext>
                  </a:extLst>
                </p:cNvPr>
                <p:cNvSpPr txBox="1"/>
                <p:nvPr/>
              </p:nvSpPr>
              <p:spPr>
                <a:xfrm>
                  <a:off x="7812000" y="259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06EFA4D-DCB3-735A-0E62-7E5FE74EE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000" y="2592001"/>
                  <a:ext cx="28800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4EC80DE-A7F9-C923-CFCB-701282AB46E0}"/>
                    </a:ext>
                  </a:extLst>
                </p:cNvPr>
                <p:cNvSpPr txBox="1"/>
                <p:nvPr/>
              </p:nvSpPr>
              <p:spPr>
                <a:xfrm>
                  <a:off x="9144000" y="1512000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54EC80DE-A7F9-C923-CFCB-701282AB4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0" y="1512000"/>
                  <a:ext cx="3600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5254" r="-508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76EE8E1B-7DEC-4285-1181-0D7C2DF934B5}"/>
                </a:ext>
              </a:extLst>
            </p:cNvPr>
            <p:cNvGrpSpPr/>
            <p:nvPr/>
          </p:nvGrpSpPr>
          <p:grpSpPr>
            <a:xfrm>
              <a:off x="10008000" y="972000"/>
              <a:ext cx="1548000" cy="477332"/>
              <a:chOff x="10008000" y="720000"/>
              <a:chExt cx="1548000" cy="477332"/>
            </a:xfrm>
          </p:grpSpPr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D5B53F99-EA39-4010-1B72-95FAB6601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8000" y="720000"/>
                <a:ext cx="154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D4A33C23-22EC-67A4-E9F3-584DAE7DA5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6000" y="828000"/>
                <a:ext cx="432000" cy="0"/>
              </a:xfrm>
              <a:prstGeom prst="straightConnector1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81DA0019-AF1A-E2DA-E4FF-F2A27086509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8000" y="828000"/>
                    <a:ext cx="360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81DA0019-AF1A-E2DA-E4FF-F2A270865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8000" y="828000"/>
                    <a:ext cx="36000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3559" r="-339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8E37AF08-5719-040E-CBD7-C6D102B1C5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sz="24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8E37AF08-5719-040E-CBD7-C6D102B1C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28000" y="720000"/>
                    <a:ext cx="2880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404" r="-23404" b="-49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E86798D6-4054-A218-8F7C-AF0ABE79E77E}"/>
                    </a:ext>
                  </a:extLst>
                </p:cNvPr>
                <p:cNvSpPr txBox="1"/>
                <p:nvPr/>
              </p:nvSpPr>
              <p:spPr>
                <a:xfrm>
                  <a:off x="10728000" y="3204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E86798D6-4054-A218-8F7C-AF0ABE79E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8000" y="3204001"/>
                  <a:ext cx="288000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AC823F7B-D105-5B28-F00D-DA32C3F9F3B2}"/>
                    </a:ext>
                  </a:extLst>
                </p:cNvPr>
                <p:cNvSpPr txBox="1"/>
                <p:nvPr/>
              </p:nvSpPr>
              <p:spPr>
                <a:xfrm>
                  <a:off x="10620000" y="2052000"/>
                  <a:ext cx="54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AC823F7B-D105-5B28-F00D-DA32C3F9F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2052000"/>
                  <a:ext cx="54000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6742" r="-561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193BADA-7602-AF89-8103-10D24D304CC5}"/>
                    </a:ext>
                  </a:extLst>
                </p:cNvPr>
                <p:cNvSpPr txBox="1"/>
                <p:nvPr/>
              </p:nvSpPr>
              <p:spPr>
                <a:xfrm>
                  <a:off x="9288000" y="2160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7193BADA-7602-AF89-8103-10D24D304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2160001"/>
                  <a:ext cx="360000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8475" r="-847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BA678555-AFF8-CAD2-EB8D-5FF34F4F2486}"/>
                    </a:ext>
                  </a:extLst>
                </p:cNvPr>
                <p:cNvSpPr txBox="1"/>
                <p:nvPr/>
              </p:nvSpPr>
              <p:spPr>
                <a:xfrm>
                  <a:off x="9288000" y="3204001"/>
                  <a:ext cx="360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BA678555-AFF8-CAD2-EB8D-5FF34F4F2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3204001"/>
                  <a:ext cx="36000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4722FA66-22F1-C553-7329-E06C89FA1A94}"/>
                    </a:ext>
                  </a:extLst>
                </p:cNvPr>
                <p:cNvSpPr txBox="1"/>
                <p:nvPr/>
              </p:nvSpPr>
              <p:spPr>
                <a:xfrm>
                  <a:off x="9180000" y="2628001"/>
                  <a:ext cx="576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4722FA66-22F1-C553-7329-E06C89FA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000" y="2628001"/>
                  <a:ext cx="576000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4255" r="-4255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9034A928-F896-5CDA-59A6-EA7B92C62E20}"/>
                    </a:ext>
                  </a:extLst>
                </p:cNvPr>
                <p:cNvSpPr txBox="1"/>
                <p:nvPr/>
              </p:nvSpPr>
              <p:spPr>
                <a:xfrm>
                  <a:off x="9900000" y="1872001"/>
                  <a:ext cx="288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9034A928-F896-5CDA-59A6-EA7B92C62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000" y="1872001"/>
                  <a:ext cx="288000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7021" r="-21277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3A1D3ACC-6A01-726A-5B05-B17D574E464D}"/>
                    </a:ext>
                  </a:extLst>
                </p:cNvPr>
                <p:cNvSpPr txBox="1"/>
                <p:nvPr/>
              </p:nvSpPr>
              <p:spPr>
                <a:xfrm>
                  <a:off x="8460000" y="1566000"/>
                  <a:ext cx="504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3A1D3ACC-6A01-726A-5B05-B17D574E4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000" y="1566000"/>
                  <a:ext cx="50400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6098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991B540-7670-6B74-AC0F-94C04B29D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6000" y="972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937160F-2E52-B402-4BB5-9D21AE3AC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6000" y="2502000"/>
              <a:ext cx="0" cy="104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5E6BCC1-2535-ACB0-5F32-858AD0AE09E3}"/>
                </a:ext>
              </a:extLst>
            </p:cNvPr>
            <p:cNvGrpSpPr/>
            <p:nvPr/>
          </p:nvGrpSpPr>
          <p:grpSpPr>
            <a:xfrm>
              <a:off x="11304000" y="2377548"/>
              <a:ext cx="792000" cy="502452"/>
              <a:chOff x="12960000" y="-2231999"/>
              <a:chExt cx="792000" cy="5024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FC30436E-492C-ABD0-0DEC-BCA6CD947F08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2000" y="-2089547"/>
                    <a:ext cx="540000" cy="36000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FC30436E-492C-ABD0-0DEC-BCA6CD947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12000" y="-2089547"/>
                    <a:ext cx="540000" cy="360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1364" r="-3409" b="-186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1FDB2253-519F-1517-CFD4-F0949E33B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60000" y="-2231999"/>
                <a:ext cx="50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8A77A104-A5F9-CE61-4390-3BAD11A58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68000" y="-2105999"/>
                <a:ext cx="288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189786FB-3D93-EDDB-551C-D46413E94AA9}"/>
                    </a:ext>
                  </a:extLst>
                </p:cNvPr>
                <p:cNvSpPr txBox="1"/>
                <p:nvPr/>
              </p:nvSpPr>
              <p:spPr>
                <a:xfrm>
                  <a:off x="11628000" y="1548000"/>
                  <a:ext cx="43200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189786FB-3D93-EDDB-551C-D46413E94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8000" y="1548000"/>
                  <a:ext cx="432000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9859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1D9794F-6BCC-56F6-BE14-014B1A58354D}"/>
                </a:ext>
              </a:extLst>
            </p:cNvPr>
            <p:cNvSpPr/>
            <p:nvPr/>
          </p:nvSpPr>
          <p:spPr>
            <a:xfrm>
              <a:off x="11484000" y="147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283003FF-ACA4-DEFB-C086-CD01E2EA2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2000" y="828000"/>
              <a:ext cx="0" cy="288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22A057F-6E56-A974-0131-49ACC050A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4000" y="1908000"/>
              <a:ext cx="0" cy="180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70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BC9EA14D-1BC3-2FFF-9443-1D96ADE9C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8"/>
          <a:stretch>
            <a:fillRect/>
          </a:stretch>
        </p:blipFill>
        <p:spPr bwMode="auto">
          <a:xfrm>
            <a:off x="360000" y="2340000"/>
            <a:ext cx="10800000" cy="443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25E54C2-3BA2-A898-10A8-CF17C356D40D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E4382D1-8474-7F35-A8CE-B94B5EDD524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F0B86ABB-1E7D-BD83-22CC-A2ACD9BBF2D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1AFB51A5-CAD2-6246-7762-A8A9BAB94542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494ED94B-B6FC-468D-64C6-091CA782FDDC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21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E55CA8-ACF0-88A2-B02D-317F50FFB2FE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7637239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截止失真：当 </a:t>
                </a:r>
                <a:r>
                  <a:rPr kumimoji="1" lang="en-US" altLang="zh-CN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点选得太低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时会发生得情况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调整方法：增大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或减小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E55CA8-ACF0-88A2-B02D-317F50FFB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7637239" cy="1091966"/>
              </a:xfrm>
              <a:prstGeom prst="rect">
                <a:avLst/>
              </a:prstGeom>
              <a:blipFill>
                <a:blip r:embed="rId20"/>
                <a:stretch>
                  <a:fillRect l="-1596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30455DCC-1295-214A-BFB2-850E65A9A08E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基本共射极放大电路的图解分析</a:t>
            </a:r>
            <a:endParaRPr lang="en-US" altLang="zh-CN" sz="3000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90E6BB0-C058-D97B-C3F3-18CE4743EC02}"/>
              </a:ext>
            </a:extLst>
          </p:cNvPr>
          <p:cNvGrpSpPr/>
          <p:nvPr/>
        </p:nvGrpSpPr>
        <p:grpSpPr>
          <a:xfrm>
            <a:off x="8208000" y="576000"/>
            <a:ext cx="3996000" cy="2088001"/>
            <a:chOff x="8064000" y="612000"/>
            <a:chExt cx="3996000" cy="2088001"/>
          </a:xfrm>
        </p:grpSpPr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80FE40FB-1098-3E6B-3CBF-C55C62DA5A23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2466000"/>
              <a:ext cx="2988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D23CE0A-349C-A18A-8891-D647AE17F8F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000" y="720000"/>
              <a:ext cx="1404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BE5BB75E-5AC1-C863-AE61-63BDCD12F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2000" y="720000"/>
              <a:ext cx="0" cy="936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CC1B892-2B84-B9EE-7922-338063EF2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2000" y="1782000"/>
              <a:ext cx="0" cy="684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1EA28937-72FD-A819-C718-757D2F59E7F7}"/>
                    </a:ext>
                  </a:extLst>
                </p:cNvPr>
                <p:cNvSpPr txBox="1"/>
                <p:nvPr/>
              </p:nvSpPr>
              <p:spPr>
                <a:xfrm>
                  <a:off x="11592000" y="1799999"/>
                  <a:ext cx="444674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1EA28937-72FD-A819-C718-757D2F59E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2000" y="1799999"/>
                  <a:ext cx="444674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10959" r="-2740"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3609B93-BD93-C553-A1A9-50FF2A77227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0000" y="1657548"/>
              <a:ext cx="504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1667D2A-D457-5666-F3AA-EE8398A80A6F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1783548"/>
              <a:ext cx="288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E2EC746B-F86F-F47A-409D-5688E836CBAE}"/>
                    </a:ext>
                  </a:extLst>
                </p:cNvPr>
                <p:cNvSpPr txBox="1"/>
                <p:nvPr/>
              </p:nvSpPr>
              <p:spPr>
                <a:xfrm>
                  <a:off x="11628000" y="971999"/>
                  <a:ext cx="432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E2EC746B-F86F-F47A-409D-5688E836C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8000" y="971999"/>
                  <a:ext cx="432000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73139B7-478B-13AF-02F9-03F99B28066A}"/>
                </a:ext>
              </a:extLst>
            </p:cNvPr>
            <p:cNvSpPr/>
            <p:nvPr/>
          </p:nvSpPr>
          <p:spPr>
            <a:xfrm>
              <a:off x="11520000" y="90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B5B27BF-2AF6-C794-A855-F47F549FA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000" y="972001"/>
              <a:ext cx="0" cy="720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22C2E01-C74A-27D2-EB7A-09536184310D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1512001"/>
              <a:ext cx="360000" cy="178612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DDDABC13-4438-104A-FE9C-B7F9AAF0E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000" y="972001"/>
              <a:ext cx="360000" cy="180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F437AE73-5F80-1117-E3DC-C1A63751B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8000" y="720000"/>
              <a:ext cx="0" cy="270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03969525-0557-4E17-91EC-C5A1CBE6D20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1332001"/>
              <a:ext cx="1224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1EB6150C-A91D-5F48-018F-FB33552DD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8000" y="1692001"/>
              <a:ext cx="0" cy="1008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DC124259-A154-1D47-E0C3-2983A4CCA5B7}"/>
                </a:ext>
              </a:extLst>
            </p:cNvPr>
            <p:cNvSpPr/>
            <p:nvPr/>
          </p:nvSpPr>
          <p:spPr>
            <a:xfrm>
              <a:off x="10134000" y="2412000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A68ED7F0-7B7B-0722-BD15-76F3F1C4CE48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000" y="2700000"/>
              <a:ext cx="360000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713952B-061A-365D-80CE-2161D99305B8}"/>
                </a:ext>
              </a:extLst>
            </p:cNvPr>
            <p:cNvSpPr/>
            <p:nvPr/>
          </p:nvSpPr>
          <p:spPr>
            <a:xfrm>
              <a:off x="8748000" y="1260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0E56A2B8-A141-CD23-E310-3382738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00" y="1224000"/>
              <a:ext cx="360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4B2BA9D5-154A-0662-8DE7-9EE5CB065984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2124000"/>
              <a:ext cx="504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8A3D637D-6976-0CC1-D5D4-358385430A04}"/>
                </a:ext>
              </a:extLst>
            </p:cNvPr>
            <p:cNvCxnSpPr>
              <a:cxnSpLocks/>
            </p:cNvCxnSpPr>
            <p:nvPr/>
          </p:nvCxnSpPr>
          <p:spPr>
            <a:xfrm>
              <a:off x="8460000" y="2250000"/>
              <a:ext cx="288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14B6187-6E05-4D46-9B60-67FD8D1E3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4000" y="2250000"/>
              <a:ext cx="0" cy="216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6EC95847-81D5-54C1-9B85-825D2BDD1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4000" y="1334093"/>
              <a:ext cx="0" cy="792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8C5195CE-6CD5-60B8-B6F2-70F07E40035D}"/>
                </a:ext>
              </a:extLst>
            </p:cNvPr>
            <p:cNvSpPr/>
            <p:nvPr/>
          </p:nvSpPr>
          <p:spPr>
            <a:xfrm>
              <a:off x="8424000" y="151200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CE65BF79-596A-FDA0-BE86-0961AC04BBD1}"/>
                    </a:ext>
                  </a:extLst>
                </p:cNvPr>
                <p:cNvSpPr txBox="1"/>
                <p:nvPr/>
              </p:nvSpPr>
              <p:spPr>
                <a:xfrm>
                  <a:off x="8712000" y="2124000"/>
                  <a:ext cx="576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CE65BF79-596A-FDA0-BE86-0961AC04B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000" y="2124000"/>
                  <a:ext cx="576000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7193BCF-5D29-1E41-A7F2-AA982983260B}"/>
                    </a:ext>
                  </a:extLst>
                </p:cNvPr>
                <p:cNvSpPr txBox="1"/>
                <p:nvPr/>
              </p:nvSpPr>
              <p:spPr>
                <a:xfrm>
                  <a:off x="8064000" y="1475999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7193BCF-5D29-1E41-A7F2-AA9829832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000" y="1475999"/>
                  <a:ext cx="360000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98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21F37C7-EBEC-7FA5-E1D6-BB2E1D616E67}"/>
                    </a:ext>
                  </a:extLst>
                </p:cNvPr>
                <p:cNvSpPr txBox="1"/>
                <p:nvPr/>
              </p:nvSpPr>
              <p:spPr>
                <a:xfrm>
                  <a:off x="8208000" y="1260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21F37C7-EBEC-7FA5-E1D6-BB2E1D616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000" y="1260000"/>
                  <a:ext cx="288000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12766" r="-12766" b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CA37DCBC-717F-26A8-6686-3A1CCAA750EF}"/>
                    </a:ext>
                  </a:extLst>
                </p:cNvPr>
                <p:cNvSpPr txBox="1"/>
                <p:nvPr/>
              </p:nvSpPr>
              <p:spPr>
                <a:xfrm>
                  <a:off x="8208000" y="1764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CA37DCBC-717F-26A8-6686-3A1CCAA75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000" y="1764000"/>
                  <a:ext cx="288000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CEBA79B1-CEB0-4078-AE96-F0E90DD841D4}"/>
                    </a:ext>
                  </a:extLst>
                </p:cNvPr>
                <p:cNvSpPr txBox="1"/>
                <p:nvPr/>
              </p:nvSpPr>
              <p:spPr>
                <a:xfrm>
                  <a:off x="9396000" y="864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CEBA79B1-CEB0-4078-AE96-F0E90DD84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864000"/>
                  <a:ext cx="360000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5085" b="-1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9C399AFC-8513-8437-5BB1-053A941D5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96000" y="828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44F3C08B-17BE-5501-5213-AA6AABE49A54}"/>
                    </a:ext>
                  </a:extLst>
                </p:cNvPr>
                <p:cNvSpPr txBox="1"/>
                <p:nvPr/>
              </p:nvSpPr>
              <p:spPr>
                <a:xfrm>
                  <a:off x="10368000" y="828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44F3C08B-17BE-5501-5213-AA6AABE49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000" y="828000"/>
                  <a:ext cx="360000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390" b="-1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1869C7DF-9969-2CFD-C9E1-BB9B9FA00073}"/>
                    </a:ext>
                  </a:extLst>
                </p:cNvPr>
                <p:cNvSpPr txBox="1"/>
                <p:nvPr/>
              </p:nvSpPr>
              <p:spPr>
                <a:xfrm>
                  <a:off x="10800000" y="720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1869C7DF-9969-2CFD-C9E1-BB9B9FA000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720000"/>
                  <a:ext cx="288000" cy="307777"/>
                </a:xfrm>
                <a:prstGeom prst="rect">
                  <a:avLst/>
                </a:prstGeom>
                <a:blipFill>
                  <a:blip r:embed="rId29"/>
                  <a:stretch>
                    <a:fillRect l="-12500" r="-10417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60483D7-F07E-1EF8-EADD-672F3DF1BA7D}"/>
                    </a:ext>
                  </a:extLst>
                </p:cNvPr>
                <p:cNvSpPr txBox="1"/>
                <p:nvPr/>
              </p:nvSpPr>
              <p:spPr>
                <a:xfrm>
                  <a:off x="10800000" y="2196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260483D7-F07E-1EF8-EADD-672F3DF1B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2196000"/>
                  <a:ext cx="288000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35C382D-33A9-6007-B1FA-EA8A2129E0F1}"/>
                    </a:ext>
                  </a:extLst>
                </p:cNvPr>
                <p:cNvSpPr txBox="1"/>
                <p:nvPr/>
              </p:nvSpPr>
              <p:spPr>
                <a:xfrm>
                  <a:off x="10656000" y="1440000"/>
                  <a:ext cx="54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35C382D-33A9-6007-B1FA-EA8A2129E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000" y="1440000"/>
                  <a:ext cx="540000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2AB6B7D0-12F4-E788-E731-580AC7F051CC}"/>
                    </a:ext>
                  </a:extLst>
                </p:cNvPr>
                <p:cNvSpPr txBox="1"/>
                <p:nvPr/>
              </p:nvSpPr>
              <p:spPr>
                <a:xfrm>
                  <a:off x="9468000" y="1440001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2AB6B7D0-12F4-E788-E731-580AC7F05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000" y="1440001"/>
                  <a:ext cx="360000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855FF72B-0D1D-7C69-7170-64BEC2807FC8}"/>
                    </a:ext>
                  </a:extLst>
                </p:cNvPr>
                <p:cNvSpPr txBox="1"/>
                <p:nvPr/>
              </p:nvSpPr>
              <p:spPr>
                <a:xfrm>
                  <a:off x="9468000" y="2196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855FF72B-0D1D-7C69-7170-64BEC2807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000" y="2196000"/>
                  <a:ext cx="360000" cy="307777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0BA1AA96-2FBF-4824-D0C9-BD4465DEF944}"/>
                    </a:ext>
                  </a:extLst>
                </p:cNvPr>
                <p:cNvSpPr txBox="1"/>
                <p:nvPr/>
              </p:nvSpPr>
              <p:spPr>
                <a:xfrm>
                  <a:off x="9360000" y="1800000"/>
                  <a:ext cx="576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0BA1AA96-2FBF-4824-D0C9-BD4465DEF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0" y="1800000"/>
                  <a:ext cx="576000" cy="307777"/>
                </a:xfrm>
                <a:prstGeom prst="rect">
                  <a:avLst/>
                </a:prstGeom>
                <a:blipFill>
                  <a:blip r:embed="rId34"/>
                  <a:stretch>
                    <a:fillRect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AB319FDB-479C-3983-D2D8-6C76E54807B8}"/>
                    </a:ext>
                  </a:extLst>
                </p:cNvPr>
                <p:cNvSpPr txBox="1"/>
                <p:nvPr/>
              </p:nvSpPr>
              <p:spPr>
                <a:xfrm>
                  <a:off x="10008000" y="1152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AB319FDB-479C-3983-D2D8-6C76E5480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8000" y="1152000"/>
                  <a:ext cx="360000" cy="307777"/>
                </a:xfrm>
                <a:prstGeom prst="rect">
                  <a:avLst/>
                </a:prstGeom>
                <a:blipFill>
                  <a:blip r:embed="rId35"/>
                  <a:stretch>
                    <a:fillRect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71A942B0-83B1-5E18-D74D-7F174D5861BD}"/>
                    </a:ext>
                  </a:extLst>
                </p:cNvPr>
                <p:cNvSpPr txBox="1"/>
                <p:nvPr/>
              </p:nvSpPr>
              <p:spPr>
                <a:xfrm>
                  <a:off x="8748000" y="900000"/>
                  <a:ext cx="504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71A942B0-83B1-5E18-D74D-7F174D586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000" y="900000"/>
                  <a:ext cx="504000" cy="307777"/>
                </a:xfrm>
                <a:prstGeom prst="rect">
                  <a:avLst/>
                </a:prstGeom>
                <a:blipFill>
                  <a:blip r:embed="rId36"/>
                  <a:stretch>
                    <a:fillRect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46E07BC5-A10D-6B88-5FE9-7E12B2BA7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2000" y="612000"/>
              <a:ext cx="0" cy="198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DFF865A0-56B8-A299-15DE-30A9BD5AF6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2000" y="1188000"/>
              <a:ext cx="0" cy="1404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19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FD46-E97A-C76E-178B-1E7911C5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C1F43F-4DCE-4D46-88F1-D676BD459FB5}"/>
              </a:ext>
            </a:extLst>
          </p:cNvPr>
          <p:cNvGrpSpPr/>
          <p:nvPr/>
        </p:nvGrpSpPr>
        <p:grpSpPr>
          <a:xfrm>
            <a:off x="5292000" y="2016001"/>
            <a:ext cx="5616000" cy="4750019"/>
            <a:chOff x="5292000" y="2016001"/>
            <a:chExt cx="5616000" cy="4750019"/>
          </a:xfrm>
        </p:grpSpPr>
        <p:pic>
          <p:nvPicPr>
            <p:cNvPr id="9" name="Picture 5" descr="d2">
              <a:extLst>
                <a:ext uri="{FF2B5EF4-FFF2-40B4-BE49-F238E27FC236}">
                  <a16:creationId xmlns:a16="http://schemas.microsoft.com/office/drawing/2014/main" id="{C2A7CF4C-655B-EA2F-B053-FCAC302D8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00" y="2016001"/>
              <a:ext cx="5616000" cy="4750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FDBFD49-4F18-6721-2567-1B44090D0C16}"/>
                </a:ext>
              </a:extLst>
            </p:cNvPr>
            <p:cNvSpPr/>
            <p:nvPr/>
          </p:nvSpPr>
          <p:spPr>
            <a:xfrm>
              <a:off x="7938000" y="3204000"/>
              <a:ext cx="108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4" descr="d1">
            <a:extLst>
              <a:ext uri="{FF2B5EF4-FFF2-40B4-BE49-F238E27FC236}">
                <a16:creationId xmlns:a16="http://schemas.microsoft.com/office/drawing/2014/main" id="{782AC30A-23FC-8E39-23DE-A3AE0E0C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4320000" cy="440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1553101-84B9-6B2B-DE18-65480478408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2620689-5CD9-B959-CE4C-0CA3AA1DBDD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D3FFBF6D-9A14-3709-9355-6DBA8B2A02F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F06D1070-E967-77C9-8CA6-C60079BD6105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72F444D9-B402-A09D-3ECB-58E8B92080A7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EFEFB5-6F6C-1001-6270-CF88B6938C8B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7738981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饱和失真：当 </a:t>
                </a:r>
                <a:r>
                  <a:rPr kumimoji="1" lang="en-US" altLang="zh-CN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点选得太高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时会发生得情况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调整方法：减小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BB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或增大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；增大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或减小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EFEFB5-6F6C-1001-6270-CF88B6938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7738981" cy="1091966"/>
              </a:xfrm>
              <a:prstGeom prst="rect">
                <a:avLst/>
              </a:prstGeom>
              <a:blipFill>
                <a:blip r:embed="rId21"/>
                <a:stretch>
                  <a:fillRect l="-1575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8AD185DE-0F61-77EB-9899-EF4CCF7546E7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基本共射极放大电路的图解分析</a:t>
            </a:r>
            <a:endParaRPr lang="en-US" altLang="zh-CN" sz="3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73F906-9AA1-D497-6311-C29C725EDBF6}"/>
              </a:ext>
            </a:extLst>
          </p:cNvPr>
          <p:cNvGrpSpPr/>
          <p:nvPr/>
        </p:nvGrpSpPr>
        <p:grpSpPr>
          <a:xfrm>
            <a:off x="8208000" y="576000"/>
            <a:ext cx="3996000" cy="2088001"/>
            <a:chOff x="8064000" y="612000"/>
            <a:chExt cx="3996000" cy="2088001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5C17270-8E29-4876-5AB0-AEB29B557CE8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2466000"/>
              <a:ext cx="2988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EC33B62-1433-AC44-0D3D-7A5BD76370D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000" y="720000"/>
              <a:ext cx="1404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BAAA9CA-CC39-7D46-9658-91F314E1E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2000" y="720000"/>
              <a:ext cx="0" cy="936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5B82356-151C-331A-16E7-FD1EE9F1C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2000" y="1782000"/>
              <a:ext cx="0" cy="684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0657C3D-7266-5B23-2227-193F1E31FB26}"/>
                    </a:ext>
                  </a:extLst>
                </p:cNvPr>
                <p:cNvSpPr txBox="1"/>
                <p:nvPr/>
              </p:nvSpPr>
              <p:spPr>
                <a:xfrm>
                  <a:off x="11592000" y="1799999"/>
                  <a:ext cx="444674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0657C3D-7266-5B23-2227-193F1E31F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2000" y="1799999"/>
                  <a:ext cx="444674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10959" r="-2740"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52B66F8-BE53-E094-5B02-A2A2BBD8488D}"/>
                </a:ext>
              </a:extLst>
            </p:cNvPr>
            <p:cNvCxnSpPr>
              <a:cxnSpLocks/>
            </p:cNvCxnSpPr>
            <p:nvPr/>
          </p:nvCxnSpPr>
          <p:spPr>
            <a:xfrm>
              <a:off x="11340000" y="1657548"/>
              <a:ext cx="504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5A3B5F79-1CD0-BAF6-0D50-734623C6D7A3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1783548"/>
              <a:ext cx="288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4F94F96-18A4-CF7A-E5A9-8BF26757B550}"/>
                    </a:ext>
                  </a:extLst>
                </p:cNvPr>
                <p:cNvSpPr txBox="1"/>
                <p:nvPr/>
              </p:nvSpPr>
              <p:spPr>
                <a:xfrm>
                  <a:off x="11628000" y="971999"/>
                  <a:ext cx="432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4F94F96-18A4-CF7A-E5A9-8BF26757B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8000" y="971999"/>
                  <a:ext cx="432000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1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1DC6D23-373B-DC61-3CC8-916240AC0B16}"/>
                </a:ext>
              </a:extLst>
            </p:cNvPr>
            <p:cNvSpPr/>
            <p:nvPr/>
          </p:nvSpPr>
          <p:spPr>
            <a:xfrm>
              <a:off x="11520000" y="90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4CB31EB-E5A0-72AD-5C45-C33DDCAFE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000" y="972001"/>
              <a:ext cx="0" cy="720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4D18161-051F-FDB9-18F6-B01069AF28C8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1512001"/>
              <a:ext cx="360000" cy="178612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F87AB1E-4E97-536E-E0B9-FAB79B6AD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8000" y="972001"/>
              <a:ext cx="360000" cy="180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3F7FCCB1-429D-DC94-9154-B8FD6E3C1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8000" y="720000"/>
              <a:ext cx="0" cy="270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A3362FC-A268-FA02-C352-2E7E2D90774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1332001"/>
              <a:ext cx="122400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7B3F6D6-1D3C-5C1D-F968-C223A4F1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8000" y="1692001"/>
              <a:ext cx="0" cy="1008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8EA0422-1CA4-0081-A082-8007A4044A44}"/>
                </a:ext>
              </a:extLst>
            </p:cNvPr>
            <p:cNvSpPr/>
            <p:nvPr/>
          </p:nvSpPr>
          <p:spPr>
            <a:xfrm>
              <a:off x="10134000" y="2412000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BCF3BEE-D407-4692-8650-EB618330EEA0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000" y="2700000"/>
              <a:ext cx="360000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7046B5B-EB71-EBD4-19EA-FFDBEEF90872}"/>
                </a:ext>
              </a:extLst>
            </p:cNvPr>
            <p:cNvSpPr/>
            <p:nvPr/>
          </p:nvSpPr>
          <p:spPr>
            <a:xfrm>
              <a:off x="8748000" y="1260000"/>
              <a:ext cx="50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F470974-B781-10C9-B6C6-01F5C1348B71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00" y="1224000"/>
              <a:ext cx="360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79C29380-91A8-8EEE-2FB2-A0A5859FA924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2124000"/>
              <a:ext cx="504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86EEC6C6-FF71-09E6-58A4-A6A69264841A}"/>
                </a:ext>
              </a:extLst>
            </p:cNvPr>
            <p:cNvCxnSpPr>
              <a:cxnSpLocks/>
            </p:cNvCxnSpPr>
            <p:nvPr/>
          </p:nvCxnSpPr>
          <p:spPr>
            <a:xfrm>
              <a:off x="8460000" y="2250000"/>
              <a:ext cx="288000" cy="0"/>
            </a:xfrm>
            <a:prstGeom prst="line">
              <a:avLst/>
            </a:prstGeom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2CB1A94-3B14-6CB3-FFD4-E1EFCC729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4000" y="2250000"/>
              <a:ext cx="0" cy="216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8D14F4BC-0C6C-F365-B61B-3D670DE6A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4000" y="1334093"/>
              <a:ext cx="0" cy="79200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6290B76-453A-0F3D-8926-32E26F359580}"/>
                </a:ext>
              </a:extLst>
            </p:cNvPr>
            <p:cNvSpPr/>
            <p:nvPr/>
          </p:nvSpPr>
          <p:spPr>
            <a:xfrm>
              <a:off x="8424000" y="151200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1148F51-CC23-E0B8-2AC3-F875475AC348}"/>
                    </a:ext>
                  </a:extLst>
                </p:cNvPr>
                <p:cNvSpPr txBox="1"/>
                <p:nvPr/>
              </p:nvSpPr>
              <p:spPr>
                <a:xfrm>
                  <a:off x="8712000" y="2124000"/>
                  <a:ext cx="576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1148F51-CC23-E0B8-2AC3-F875475AC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000" y="2124000"/>
                  <a:ext cx="576000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39778E9-CD52-1E27-F9A7-9F3F993F614C}"/>
                    </a:ext>
                  </a:extLst>
                </p:cNvPr>
                <p:cNvSpPr txBox="1"/>
                <p:nvPr/>
              </p:nvSpPr>
              <p:spPr>
                <a:xfrm>
                  <a:off x="8064000" y="1475999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39778E9-CD52-1E27-F9A7-9F3F993F6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000" y="1475999"/>
                  <a:ext cx="360000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98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A990444D-1157-43E0-670C-678B84F0E1C3}"/>
                    </a:ext>
                  </a:extLst>
                </p:cNvPr>
                <p:cNvSpPr txBox="1"/>
                <p:nvPr/>
              </p:nvSpPr>
              <p:spPr>
                <a:xfrm>
                  <a:off x="8208000" y="1260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A990444D-1157-43E0-670C-678B84F0E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000" y="1260000"/>
                  <a:ext cx="288000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12766" r="-12766" b="-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B1101EB9-825F-0417-FFD0-4D31779967CA}"/>
                    </a:ext>
                  </a:extLst>
                </p:cNvPr>
                <p:cNvSpPr txBox="1"/>
                <p:nvPr/>
              </p:nvSpPr>
              <p:spPr>
                <a:xfrm>
                  <a:off x="8208000" y="1764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B1101EB9-825F-0417-FFD0-4D3177996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000" y="1764000"/>
                  <a:ext cx="28800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C4D3F06-D91F-BA94-D1AB-3C32D1E3D335}"/>
                    </a:ext>
                  </a:extLst>
                </p:cNvPr>
                <p:cNvSpPr txBox="1"/>
                <p:nvPr/>
              </p:nvSpPr>
              <p:spPr>
                <a:xfrm>
                  <a:off x="9396000" y="864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C4D3F06-D91F-BA94-D1AB-3C32D1E3D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864000"/>
                  <a:ext cx="360000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5085" b="-1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3CD9D5F7-06E0-D2F0-7030-219FF1E07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96000" y="828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B63DC0E-30DB-8421-A4BB-9B70F763F86B}"/>
                    </a:ext>
                  </a:extLst>
                </p:cNvPr>
                <p:cNvSpPr txBox="1"/>
                <p:nvPr/>
              </p:nvSpPr>
              <p:spPr>
                <a:xfrm>
                  <a:off x="10368000" y="828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B63DC0E-30DB-8421-A4BB-9B70F763F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000" y="828000"/>
                  <a:ext cx="360000" cy="307777"/>
                </a:xfrm>
                <a:prstGeom prst="rect">
                  <a:avLst/>
                </a:prstGeom>
                <a:blipFill>
                  <a:blip r:embed="rId29"/>
                  <a:stretch>
                    <a:fillRect l="-3390" b="-16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3A4F071-DCB5-F9A4-874D-452AD6F7FCED}"/>
                    </a:ext>
                  </a:extLst>
                </p:cNvPr>
                <p:cNvSpPr txBox="1"/>
                <p:nvPr/>
              </p:nvSpPr>
              <p:spPr>
                <a:xfrm>
                  <a:off x="10800000" y="720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3A4F071-DCB5-F9A4-874D-452AD6F7F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720000"/>
                  <a:ext cx="288000" cy="307777"/>
                </a:xfrm>
                <a:prstGeom prst="rect">
                  <a:avLst/>
                </a:prstGeom>
                <a:blipFill>
                  <a:blip r:embed="rId30"/>
                  <a:stretch>
                    <a:fillRect l="-12500" r="-10417"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1EA3B718-54AD-C519-C6C7-746F0251C4AB}"/>
                    </a:ext>
                  </a:extLst>
                </p:cNvPr>
                <p:cNvSpPr txBox="1"/>
                <p:nvPr/>
              </p:nvSpPr>
              <p:spPr>
                <a:xfrm>
                  <a:off x="10800000" y="2196000"/>
                  <a:ext cx="288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1EA3B718-54AD-C519-C6C7-746F0251C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2196000"/>
                  <a:ext cx="288000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406203B2-CF1F-AD34-C643-158E854ABDD3}"/>
                    </a:ext>
                  </a:extLst>
                </p:cNvPr>
                <p:cNvSpPr txBox="1"/>
                <p:nvPr/>
              </p:nvSpPr>
              <p:spPr>
                <a:xfrm>
                  <a:off x="10656000" y="1440000"/>
                  <a:ext cx="54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406203B2-CF1F-AD34-C643-158E854AB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000" y="1440000"/>
                  <a:ext cx="540000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E31072CD-5310-2B25-1193-0415407EF3B1}"/>
                    </a:ext>
                  </a:extLst>
                </p:cNvPr>
                <p:cNvSpPr txBox="1"/>
                <p:nvPr/>
              </p:nvSpPr>
              <p:spPr>
                <a:xfrm>
                  <a:off x="9468000" y="1440001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E31072CD-5310-2B25-1193-0415407EF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000" y="1440001"/>
                  <a:ext cx="360000" cy="307777"/>
                </a:xfrm>
                <a:prstGeom prst="rect">
                  <a:avLst/>
                </a:prstGeom>
                <a:blipFill>
                  <a:blip r:embed="rId33"/>
                  <a:stretch>
                    <a:fillRect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34AABC8A-4C4F-E4D5-42E2-2680C5495BE4}"/>
                    </a:ext>
                  </a:extLst>
                </p:cNvPr>
                <p:cNvSpPr txBox="1"/>
                <p:nvPr/>
              </p:nvSpPr>
              <p:spPr>
                <a:xfrm>
                  <a:off x="9468000" y="2196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34AABC8A-4C4F-E4D5-42E2-2680C5495B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000" y="2196000"/>
                  <a:ext cx="360000" cy="30777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D8015C6-BA84-3AB5-4767-1320F3966C51}"/>
                    </a:ext>
                  </a:extLst>
                </p:cNvPr>
                <p:cNvSpPr txBox="1"/>
                <p:nvPr/>
              </p:nvSpPr>
              <p:spPr>
                <a:xfrm>
                  <a:off x="9360000" y="1800000"/>
                  <a:ext cx="576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D8015C6-BA84-3AB5-4767-1320F3966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0" y="1800000"/>
                  <a:ext cx="576000" cy="307777"/>
                </a:xfrm>
                <a:prstGeom prst="rect">
                  <a:avLst/>
                </a:prstGeom>
                <a:blipFill>
                  <a:blip r:embed="rId35"/>
                  <a:stretch>
                    <a:fillRect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E45E52B3-AECD-A534-CE28-A6151E9E0A8F}"/>
                    </a:ext>
                  </a:extLst>
                </p:cNvPr>
                <p:cNvSpPr txBox="1"/>
                <p:nvPr/>
              </p:nvSpPr>
              <p:spPr>
                <a:xfrm>
                  <a:off x="10008000" y="1152000"/>
                  <a:ext cx="3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E45E52B3-AECD-A534-CE28-A6151E9E0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8000" y="1152000"/>
                  <a:ext cx="360000" cy="307777"/>
                </a:xfrm>
                <a:prstGeom prst="rect">
                  <a:avLst/>
                </a:prstGeom>
                <a:blipFill>
                  <a:blip r:embed="rId36"/>
                  <a:stretch>
                    <a:fillRect b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43B885E-3DC6-91C3-5E28-8838B84D6582}"/>
                    </a:ext>
                  </a:extLst>
                </p:cNvPr>
                <p:cNvSpPr txBox="1"/>
                <p:nvPr/>
              </p:nvSpPr>
              <p:spPr>
                <a:xfrm>
                  <a:off x="8748000" y="900000"/>
                  <a:ext cx="504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43B885E-3DC6-91C3-5E28-8838B84D6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000" y="900000"/>
                  <a:ext cx="504000" cy="307777"/>
                </a:xfrm>
                <a:prstGeom prst="rect">
                  <a:avLst/>
                </a:prstGeom>
                <a:blipFill>
                  <a:blip r:embed="rId37"/>
                  <a:stretch>
                    <a:fillRect b="-1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A2F40D7-5782-EF30-A4A0-E0B04E15D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2000" y="612000"/>
              <a:ext cx="0" cy="1980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6DF8AE3-1031-223F-F229-819D4E122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2000" y="1188000"/>
              <a:ext cx="0" cy="140400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180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31C83-76DD-41E3-5246-7249A176C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DCA1D-5F28-432C-95E8-B916C8FC4516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共射极放大电路的放大原理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26D319-4C87-0E4C-7F93-E46541463F4D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15D1B62-FA4C-5899-13F6-B798851D6DF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1F340AAD-F32B-C3E2-FB2A-76D687C0D32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EBABCC4F-32CD-9AF4-C64C-61F616788AB3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11E9A633-2DBC-3FD4-027B-E7345C09F6C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7E64999-F84C-E727-7113-04F6971D15D2}"/>
              </a:ext>
            </a:extLst>
          </p:cNvPr>
          <p:cNvSpPr txBox="1"/>
          <p:nvPr/>
        </p:nvSpPr>
        <p:spPr>
          <a:xfrm>
            <a:off x="360000" y="828000"/>
            <a:ext cx="298800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共射极放大电路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EC655FE-210B-BA6C-193C-434130243E42}"/>
              </a:ext>
            </a:extLst>
          </p:cNvPr>
          <p:cNvCxnSpPr>
            <a:cxnSpLocks/>
          </p:cNvCxnSpPr>
          <p:nvPr/>
        </p:nvCxnSpPr>
        <p:spPr>
          <a:xfrm flipV="1">
            <a:off x="5868000" y="3096000"/>
            <a:ext cx="0" cy="86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A98109B-4608-18E8-E249-4DE5D1CEACC3}"/>
              </a:ext>
            </a:extLst>
          </p:cNvPr>
          <p:cNvCxnSpPr>
            <a:cxnSpLocks/>
          </p:cNvCxnSpPr>
          <p:nvPr/>
        </p:nvCxnSpPr>
        <p:spPr>
          <a:xfrm>
            <a:off x="5868000" y="3744000"/>
            <a:ext cx="432000" cy="21600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388FA3-BCDE-CBC9-5DF6-EAF2B562647F}"/>
              </a:ext>
            </a:extLst>
          </p:cNvPr>
          <p:cNvCxnSpPr>
            <a:cxnSpLocks/>
          </p:cNvCxnSpPr>
          <p:nvPr/>
        </p:nvCxnSpPr>
        <p:spPr>
          <a:xfrm flipV="1">
            <a:off x="5868000" y="3096000"/>
            <a:ext cx="432000" cy="216000"/>
          </a:xfrm>
          <a:prstGeom prst="line">
            <a:avLst/>
          </a:prstGeom>
          <a:ln w="381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2F32FAE-62E2-EFD6-7798-938BAA6755BF}"/>
              </a:ext>
            </a:extLst>
          </p:cNvPr>
          <p:cNvCxnSpPr>
            <a:cxnSpLocks/>
          </p:cNvCxnSpPr>
          <p:nvPr/>
        </p:nvCxnSpPr>
        <p:spPr>
          <a:xfrm flipV="1">
            <a:off x="6300000" y="1368000"/>
            <a:ext cx="0" cy="17339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191F76-C274-9D73-AC50-A52798E20538}"/>
              </a:ext>
            </a:extLst>
          </p:cNvPr>
          <p:cNvCxnSpPr>
            <a:cxnSpLocks/>
          </p:cNvCxnSpPr>
          <p:nvPr/>
        </p:nvCxnSpPr>
        <p:spPr>
          <a:xfrm>
            <a:off x="3564000" y="3528000"/>
            <a:ext cx="230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568D3D5-DAE3-3B2E-B04A-A98725C29477}"/>
              </a:ext>
            </a:extLst>
          </p:cNvPr>
          <p:cNvCxnSpPr>
            <a:cxnSpLocks/>
          </p:cNvCxnSpPr>
          <p:nvPr/>
        </p:nvCxnSpPr>
        <p:spPr>
          <a:xfrm flipV="1">
            <a:off x="6300000" y="3960000"/>
            <a:ext cx="0" cy="176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4B72F5D-4F80-DF3F-101D-0DA338C16554}"/>
              </a:ext>
            </a:extLst>
          </p:cNvPr>
          <p:cNvCxnSpPr>
            <a:cxnSpLocks/>
          </p:cNvCxnSpPr>
          <p:nvPr/>
        </p:nvCxnSpPr>
        <p:spPr>
          <a:xfrm flipV="1">
            <a:off x="2736000" y="5400000"/>
            <a:ext cx="6588000" cy="8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728391C-017D-A224-2E8C-A52BC18D2DC2}"/>
              </a:ext>
            </a:extLst>
          </p:cNvPr>
          <p:cNvCxnSpPr>
            <a:cxnSpLocks/>
          </p:cNvCxnSpPr>
          <p:nvPr/>
        </p:nvCxnSpPr>
        <p:spPr>
          <a:xfrm>
            <a:off x="6300000" y="2520000"/>
            <a:ext cx="10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E539622-73A9-7354-1435-FAAEC2E04355}"/>
              </a:ext>
            </a:extLst>
          </p:cNvPr>
          <p:cNvCxnSpPr>
            <a:cxnSpLocks/>
          </p:cNvCxnSpPr>
          <p:nvPr/>
        </p:nvCxnSpPr>
        <p:spPr>
          <a:xfrm>
            <a:off x="6120000" y="568800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D8C15-FCBA-C852-F883-52C7E8CD31C5}"/>
                  </a:ext>
                </a:extLst>
              </p:cNvPr>
              <p:cNvSpPr txBox="1"/>
              <p:nvPr/>
            </p:nvSpPr>
            <p:spPr>
              <a:xfrm>
                <a:off x="7560000" y="1008000"/>
                <a:ext cx="792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CC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FD8C15-FCBA-C852-F883-52C7E8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1008000"/>
                <a:ext cx="792000" cy="396000"/>
              </a:xfrm>
              <a:prstGeom prst="rect">
                <a:avLst/>
              </a:prstGeom>
              <a:blipFill>
                <a:blip r:embed="rId2"/>
                <a:stretch>
                  <a:fillRect l="-461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BDA8FEC-FE88-CFE5-816F-2BEA42C2A87D}"/>
              </a:ext>
            </a:extLst>
          </p:cNvPr>
          <p:cNvCxnSpPr>
            <a:cxnSpLocks/>
          </p:cNvCxnSpPr>
          <p:nvPr/>
        </p:nvCxnSpPr>
        <p:spPr>
          <a:xfrm>
            <a:off x="3996000" y="1404000"/>
            <a:ext cx="367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FE2ED5D-83FD-AD5B-FF64-8AA8B3DA8061}"/>
              </a:ext>
            </a:extLst>
          </p:cNvPr>
          <p:cNvCxnSpPr>
            <a:cxnSpLocks/>
          </p:cNvCxnSpPr>
          <p:nvPr/>
        </p:nvCxnSpPr>
        <p:spPr>
          <a:xfrm flipH="1">
            <a:off x="7380000" y="2160000"/>
            <a:ext cx="0" cy="72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3AACC74-325A-C459-CEC0-5DAE7FD803DC}"/>
              </a:ext>
            </a:extLst>
          </p:cNvPr>
          <p:cNvCxnSpPr>
            <a:cxnSpLocks/>
          </p:cNvCxnSpPr>
          <p:nvPr/>
        </p:nvCxnSpPr>
        <p:spPr>
          <a:xfrm flipV="1">
            <a:off x="8748000" y="2520000"/>
            <a:ext cx="0" cy="284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BC55C4C-C9F8-2EA3-FC27-B9D05B4ABFF6}"/>
              </a:ext>
            </a:extLst>
          </p:cNvPr>
          <p:cNvCxnSpPr/>
          <p:nvPr/>
        </p:nvCxnSpPr>
        <p:spPr>
          <a:xfrm>
            <a:off x="4896000" y="3420000"/>
            <a:ext cx="468000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E3B90E1-D042-06B1-8345-6FDF2EDDDFD7}"/>
              </a:ext>
            </a:extLst>
          </p:cNvPr>
          <p:cNvCxnSpPr>
            <a:cxnSpLocks/>
          </p:cNvCxnSpPr>
          <p:nvPr/>
        </p:nvCxnSpPr>
        <p:spPr>
          <a:xfrm>
            <a:off x="6408000" y="2664000"/>
            <a:ext cx="0" cy="4680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5E06173-EAE3-4B77-CF30-212078AB9D57}"/>
                  </a:ext>
                </a:extLst>
              </p:cNvPr>
              <p:cNvSpPr txBox="1"/>
              <p:nvPr/>
            </p:nvSpPr>
            <p:spPr>
              <a:xfrm>
                <a:off x="4896000" y="3006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5E06173-EAE3-4B77-CF30-212078AB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000" y="3006000"/>
                <a:ext cx="360000" cy="360000"/>
              </a:xfrm>
              <a:prstGeom prst="rect">
                <a:avLst/>
              </a:prstGeom>
              <a:blipFill>
                <a:blip r:embed="rId3"/>
                <a:stretch>
                  <a:fillRect l="-15254" r="-5085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EC2A50-1CBE-2B3D-AF58-264685E73C4E}"/>
                  </a:ext>
                </a:extLst>
              </p:cNvPr>
              <p:cNvSpPr txBox="1"/>
              <p:nvPr/>
            </p:nvSpPr>
            <p:spPr>
              <a:xfrm>
                <a:off x="5760000" y="1764000"/>
                <a:ext cx="432000" cy="39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EC2A50-1CBE-2B3D-AF58-264685E7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0" y="1764000"/>
                <a:ext cx="432000" cy="396000"/>
              </a:xfrm>
              <a:prstGeom prst="rect">
                <a:avLst/>
              </a:prstGeom>
              <a:blipFill>
                <a:blip r:embed="rId4"/>
                <a:stretch>
                  <a:fillRect l="-11268"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96360EC-3865-C180-AF4C-03F681414AE7}"/>
                  </a:ext>
                </a:extLst>
              </p:cNvPr>
              <p:cNvSpPr txBox="1"/>
              <p:nvPr/>
            </p:nvSpPr>
            <p:spPr>
              <a:xfrm>
                <a:off x="6408000" y="2664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96360EC-3865-C180-AF4C-03F681414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00" y="2664000"/>
                <a:ext cx="360000" cy="360000"/>
              </a:xfrm>
              <a:prstGeom prst="rect">
                <a:avLst/>
              </a:prstGeom>
              <a:blipFill>
                <a:blip r:embed="rId5"/>
                <a:stretch>
                  <a:fillRect l="-13559" r="-3390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3B572AB-8186-B1DE-FB87-C6692D7BD48D}"/>
                  </a:ext>
                </a:extLst>
              </p:cNvPr>
              <p:cNvSpPr txBox="1"/>
              <p:nvPr/>
            </p:nvSpPr>
            <p:spPr>
              <a:xfrm>
                <a:off x="9108000" y="2556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3B572AB-8186-B1DE-FB87-C6692D7B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000" y="2556000"/>
                <a:ext cx="360000" cy="360000"/>
              </a:xfrm>
              <a:prstGeom prst="rect">
                <a:avLst/>
              </a:prstGeom>
              <a:blipFill>
                <a:blip r:embed="rId6"/>
                <a:stretch>
                  <a:fillRect l="-8475" r="-8475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F40C7DB-10C6-2E1C-85FE-2D6E035E6B9C}"/>
                  </a:ext>
                </a:extLst>
              </p:cNvPr>
              <p:cNvSpPr txBox="1"/>
              <p:nvPr/>
            </p:nvSpPr>
            <p:spPr>
              <a:xfrm>
                <a:off x="9108000" y="496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F40C7DB-10C6-2E1C-85FE-2D6E035E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000" y="4968000"/>
                <a:ext cx="360000" cy="36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DABB834-3D25-DF8B-B83D-CDB1FB65FB66}"/>
                  </a:ext>
                </a:extLst>
              </p:cNvPr>
              <p:cNvSpPr txBox="1"/>
              <p:nvPr/>
            </p:nvSpPr>
            <p:spPr>
              <a:xfrm>
                <a:off x="9108000" y="3744000"/>
                <a:ext cx="396000" cy="39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DABB834-3D25-DF8B-B83D-CDB1FB65F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000" y="3744000"/>
                <a:ext cx="396000" cy="396000"/>
              </a:xfrm>
              <a:prstGeom prst="rect">
                <a:avLst/>
              </a:prstGeom>
              <a:blipFill>
                <a:blip r:embed="rId8"/>
                <a:stretch>
                  <a:fillRect l="-7692"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F05F7B7-5867-8E63-7100-2E88BC82447F}"/>
                  </a:ext>
                </a:extLst>
              </p:cNvPr>
              <p:cNvSpPr txBox="1"/>
              <p:nvPr/>
            </p:nvSpPr>
            <p:spPr>
              <a:xfrm>
                <a:off x="6120000" y="334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F05F7B7-5867-8E63-7100-2E88BC824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3348000"/>
                <a:ext cx="360000" cy="360000"/>
              </a:xfrm>
              <a:prstGeom prst="rect">
                <a:avLst/>
              </a:prstGeom>
              <a:blipFill>
                <a:blip r:embed="rId9"/>
                <a:stretch>
                  <a:fillRect l="-5085" r="-5085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2D965713-C3D2-7E7E-0A6A-CB276CF935D5}"/>
              </a:ext>
            </a:extLst>
          </p:cNvPr>
          <p:cNvSpPr/>
          <p:nvPr/>
        </p:nvSpPr>
        <p:spPr>
          <a:xfrm>
            <a:off x="6228000" y="1332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B0A9EDF-F72E-3E31-8E59-AE18383150D5}"/>
              </a:ext>
            </a:extLst>
          </p:cNvPr>
          <p:cNvCxnSpPr>
            <a:cxnSpLocks/>
          </p:cNvCxnSpPr>
          <p:nvPr/>
        </p:nvCxnSpPr>
        <p:spPr>
          <a:xfrm flipV="1">
            <a:off x="3996000" y="1404000"/>
            <a:ext cx="0" cy="21582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078190B9-F26B-9998-FB9A-7BE6AE222963}"/>
              </a:ext>
            </a:extLst>
          </p:cNvPr>
          <p:cNvSpPr/>
          <p:nvPr/>
        </p:nvSpPr>
        <p:spPr>
          <a:xfrm>
            <a:off x="3888000" y="1620000"/>
            <a:ext cx="216000" cy="64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C1EFE31-034A-DB3F-EF35-9480C8E9F831}"/>
                  </a:ext>
                </a:extLst>
              </p:cNvPr>
              <p:cNvSpPr txBox="1"/>
              <p:nvPr/>
            </p:nvSpPr>
            <p:spPr>
              <a:xfrm>
                <a:off x="3456000" y="1764000"/>
                <a:ext cx="432000" cy="39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C1EFE31-034A-DB3F-EF35-9480C8E9F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000" y="1764000"/>
                <a:ext cx="432000" cy="396000"/>
              </a:xfrm>
              <a:prstGeom prst="rect">
                <a:avLst/>
              </a:prstGeom>
              <a:blipFill>
                <a:blip r:embed="rId10"/>
                <a:stretch>
                  <a:fillRect l="-14085" r="-5634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FA1FD27-5B02-DBC5-E6FF-B0A43818CC7C}"/>
              </a:ext>
            </a:extLst>
          </p:cNvPr>
          <p:cNvCxnSpPr>
            <a:cxnSpLocks/>
          </p:cNvCxnSpPr>
          <p:nvPr/>
        </p:nvCxnSpPr>
        <p:spPr>
          <a:xfrm>
            <a:off x="2880000" y="3528000"/>
            <a:ext cx="46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FAC2D5F-A97A-3A43-09B7-56C17E693600}"/>
                  </a:ext>
                </a:extLst>
              </p:cNvPr>
              <p:cNvSpPr txBox="1"/>
              <p:nvPr/>
            </p:nvSpPr>
            <p:spPr>
              <a:xfrm>
                <a:off x="7272000" y="1764000"/>
                <a:ext cx="432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FAC2D5F-A97A-3A43-09B7-56C17E693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00" y="1764000"/>
                <a:ext cx="432000" cy="396000"/>
              </a:xfrm>
              <a:prstGeom prst="rect">
                <a:avLst/>
              </a:prstGeom>
              <a:blipFill>
                <a:blip r:embed="rId11"/>
                <a:stretch>
                  <a:fillRect l="-11268"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E96B7DB-33AA-F895-895B-3230D35393BC}"/>
              </a:ext>
            </a:extLst>
          </p:cNvPr>
          <p:cNvCxnSpPr>
            <a:cxnSpLocks/>
          </p:cNvCxnSpPr>
          <p:nvPr/>
        </p:nvCxnSpPr>
        <p:spPr>
          <a:xfrm>
            <a:off x="7596000" y="2520000"/>
            <a:ext cx="17280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6B3C283-801C-D452-0446-9CE849BCB364}"/>
                  </a:ext>
                </a:extLst>
              </p:cNvPr>
              <p:cNvSpPr txBox="1"/>
              <p:nvPr/>
            </p:nvSpPr>
            <p:spPr>
              <a:xfrm>
                <a:off x="2628000" y="3600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6B3C283-801C-D452-0446-9CE849BCB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00" y="3600000"/>
                <a:ext cx="360000" cy="360000"/>
              </a:xfrm>
              <a:prstGeom prst="rect">
                <a:avLst/>
              </a:prstGeom>
              <a:blipFill>
                <a:blip r:embed="rId12"/>
                <a:stretch>
                  <a:fillRect l="-8475" r="-8475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A8E0264-1F9F-F0FA-85F2-4C04558244F5}"/>
                  </a:ext>
                </a:extLst>
              </p:cNvPr>
              <p:cNvSpPr txBox="1"/>
              <p:nvPr/>
            </p:nvSpPr>
            <p:spPr>
              <a:xfrm>
                <a:off x="2628000" y="496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A8E0264-1F9F-F0FA-85F2-4C045582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00" y="4968000"/>
                <a:ext cx="360000" cy="36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6F288D-E224-A5BB-686C-0EA8EF649D2F}"/>
                  </a:ext>
                </a:extLst>
              </p:cNvPr>
              <p:cNvSpPr txBox="1"/>
              <p:nvPr/>
            </p:nvSpPr>
            <p:spPr>
              <a:xfrm>
                <a:off x="2628000" y="4284000"/>
                <a:ext cx="360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6F288D-E224-A5BB-686C-0EA8EF6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00" y="4284000"/>
                <a:ext cx="360000" cy="396000"/>
              </a:xfrm>
              <a:prstGeom prst="rect">
                <a:avLst/>
              </a:prstGeom>
              <a:blipFill>
                <a:blip r:embed="rId13"/>
                <a:stretch>
                  <a:fillRect l="-6780" r="-3390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椭圆 64">
            <a:extLst>
              <a:ext uri="{FF2B5EF4-FFF2-40B4-BE49-F238E27FC236}">
                <a16:creationId xmlns:a16="http://schemas.microsoft.com/office/drawing/2014/main" id="{1842FB31-7AFD-3EFA-64D9-31BF3CD115F5}"/>
              </a:ext>
            </a:extLst>
          </p:cNvPr>
          <p:cNvSpPr/>
          <p:nvPr/>
        </p:nvSpPr>
        <p:spPr>
          <a:xfrm>
            <a:off x="2736000" y="3456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C7084B0-B45B-B402-0CFB-5DCE0C5A0C5B}"/>
              </a:ext>
            </a:extLst>
          </p:cNvPr>
          <p:cNvSpPr/>
          <p:nvPr/>
        </p:nvSpPr>
        <p:spPr>
          <a:xfrm>
            <a:off x="2736000" y="5328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D4DD599-4898-8C3F-6531-8C8801DA8A38}"/>
              </a:ext>
            </a:extLst>
          </p:cNvPr>
          <p:cNvSpPr/>
          <p:nvPr/>
        </p:nvSpPr>
        <p:spPr>
          <a:xfrm>
            <a:off x="9216000" y="2448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3650E4F-C6E9-BD14-BCB9-729227E829D4}"/>
              </a:ext>
            </a:extLst>
          </p:cNvPr>
          <p:cNvSpPr/>
          <p:nvPr/>
        </p:nvSpPr>
        <p:spPr>
          <a:xfrm>
            <a:off x="9216000" y="5328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E566D015-A053-C5A0-5D49-9B975CD49D5D}"/>
              </a:ext>
            </a:extLst>
          </p:cNvPr>
          <p:cNvSpPr/>
          <p:nvPr/>
        </p:nvSpPr>
        <p:spPr>
          <a:xfrm>
            <a:off x="8676000" y="2448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BDE3925-3B9B-3883-EC2D-E611ECDC35A3}"/>
              </a:ext>
            </a:extLst>
          </p:cNvPr>
          <p:cNvSpPr/>
          <p:nvPr/>
        </p:nvSpPr>
        <p:spPr>
          <a:xfrm>
            <a:off x="8676000" y="5328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B18662F-57A9-9B20-ED54-17AAF2012633}"/>
              </a:ext>
            </a:extLst>
          </p:cNvPr>
          <p:cNvGrpSpPr/>
          <p:nvPr/>
        </p:nvGrpSpPr>
        <p:grpSpPr>
          <a:xfrm>
            <a:off x="792000" y="4320000"/>
            <a:ext cx="1404000" cy="864000"/>
            <a:chOff x="4010358" y="1781110"/>
            <a:chExt cx="3133537" cy="2573400"/>
          </a:xfrm>
        </p:grpSpPr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18A30E97-E454-7AC4-6FA6-007F61176F78}"/>
                </a:ext>
              </a:extLst>
            </p:cNvPr>
            <p:cNvCxnSpPr>
              <a:cxnSpLocks/>
            </p:cNvCxnSpPr>
            <p:nvPr/>
          </p:nvCxnSpPr>
          <p:spPr>
            <a:xfrm>
              <a:off x="4733482" y="3496710"/>
              <a:ext cx="2410413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 Box 8">
                  <a:extLst>
                    <a:ext uri="{FF2B5EF4-FFF2-40B4-BE49-F238E27FC236}">
                      <a16:creationId xmlns:a16="http://schemas.microsoft.com/office/drawing/2014/main" id="{CB949848-D718-03BD-121D-C8109782EB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0358" y="1781110"/>
                  <a:ext cx="803471" cy="1286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105" name="Text Box 8">
                  <a:extLst>
                    <a:ext uri="{FF2B5EF4-FFF2-40B4-BE49-F238E27FC236}">
                      <a16:creationId xmlns:a16="http://schemas.microsoft.com/office/drawing/2014/main" id="{CB949848-D718-03BD-121D-C8109782E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10358" y="1781110"/>
                  <a:ext cx="803471" cy="1286700"/>
                </a:xfrm>
                <a:prstGeom prst="rect">
                  <a:avLst/>
                </a:prstGeom>
                <a:blipFill>
                  <a:blip r:embed="rId14"/>
                  <a:stretch>
                    <a:fillRect r="-13559" b="-70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E05E153-572C-D92E-F7B3-DCA932E5F40D}"/>
                </a:ext>
              </a:extLst>
            </p:cNvPr>
            <p:cNvSpPr/>
            <p:nvPr/>
          </p:nvSpPr>
          <p:spPr>
            <a:xfrm>
              <a:off x="4894176" y="2746135"/>
              <a:ext cx="964165" cy="750575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54C2418-D9F9-DBC3-F087-AE0CBF728B5F}"/>
                </a:ext>
              </a:extLst>
            </p:cNvPr>
            <p:cNvSpPr/>
            <p:nvPr/>
          </p:nvSpPr>
          <p:spPr>
            <a:xfrm flipV="1">
              <a:off x="5858342" y="3496710"/>
              <a:ext cx="964165" cy="750575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ED18FCF-A18B-759A-0E90-C1EF73440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176" y="2424460"/>
              <a:ext cx="0" cy="193005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B23F75A7-A300-7CF9-0560-1A62FA3685AC}"/>
                  </a:ext>
                </a:extLst>
              </p:cNvPr>
              <p:cNvSpPr txBox="1"/>
              <p:nvPr/>
            </p:nvSpPr>
            <p:spPr>
              <a:xfrm>
                <a:off x="5472000" y="3600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B23F75A7-A300-7CF9-0560-1A62FA368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0" y="3600000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 l="-8475" r="-8475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AB9FC0C6-6B4E-484B-54E2-51B4BD29DFFC}"/>
                  </a:ext>
                </a:extLst>
              </p:cNvPr>
              <p:cNvSpPr txBox="1"/>
              <p:nvPr/>
            </p:nvSpPr>
            <p:spPr>
              <a:xfrm>
                <a:off x="5472000" y="496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AB9FC0C6-6B4E-484B-54E2-51B4BD29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0" y="4968000"/>
                <a:ext cx="360000" cy="36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0D3A4F2-8021-D98E-F0CB-E164CFC402C2}"/>
                  </a:ext>
                </a:extLst>
              </p:cNvPr>
              <p:cNvSpPr txBox="1"/>
              <p:nvPr/>
            </p:nvSpPr>
            <p:spPr>
              <a:xfrm>
                <a:off x="5364000" y="4284000"/>
                <a:ext cx="576000" cy="39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60D3A4F2-8021-D98E-F0CB-E164CFC40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00" y="4284000"/>
                <a:ext cx="576000" cy="396000"/>
              </a:xfrm>
              <a:prstGeom prst="rect">
                <a:avLst/>
              </a:prstGeom>
              <a:blipFill>
                <a:blip r:embed="rId17"/>
                <a:stretch>
                  <a:fillRect l="-4255" r="-425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0EDFF939-D725-95EF-A53D-4532D73A2436}"/>
                  </a:ext>
                </a:extLst>
              </p:cNvPr>
              <p:cNvSpPr txBox="1"/>
              <p:nvPr/>
            </p:nvSpPr>
            <p:spPr>
              <a:xfrm>
                <a:off x="6840000" y="2556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0EDFF939-D725-95EF-A53D-4532D73A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00" y="2556000"/>
                <a:ext cx="360000" cy="360000"/>
              </a:xfrm>
              <a:prstGeom prst="rect">
                <a:avLst/>
              </a:prstGeom>
              <a:blipFill>
                <a:blip r:embed="rId18"/>
                <a:stretch>
                  <a:fillRect l="-8475" r="-8475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F2676A6B-03FB-05BA-08EC-7C5848797490}"/>
                  </a:ext>
                </a:extLst>
              </p:cNvPr>
              <p:cNvSpPr txBox="1"/>
              <p:nvPr/>
            </p:nvSpPr>
            <p:spPr>
              <a:xfrm>
                <a:off x="6839999" y="4968000"/>
                <a:ext cx="360000" cy="36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F2676A6B-03FB-05BA-08EC-7C584879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99" y="4968000"/>
                <a:ext cx="360000" cy="36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9E050636-B18F-6390-629A-3166DA7AA1A3}"/>
                  </a:ext>
                </a:extLst>
              </p:cNvPr>
              <p:cNvSpPr txBox="1"/>
              <p:nvPr/>
            </p:nvSpPr>
            <p:spPr>
              <a:xfrm>
                <a:off x="6732000" y="3816000"/>
                <a:ext cx="576000" cy="39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9E050636-B18F-6390-629A-3166DA7AA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00" y="3816000"/>
                <a:ext cx="576000" cy="396000"/>
              </a:xfrm>
              <a:prstGeom prst="rect">
                <a:avLst/>
              </a:prstGeom>
              <a:blipFill>
                <a:blip r:embed="rId19"/>
                <a:stretch>
                  <a:fillRect l="-3158" r="-210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8C918252-7DCB-D556-6773-70C499D63DA5}"/>
                  </a:ext>
                </a:extLst>
              </p:cNvPr>
              <p:cNvSpPr txBox="1"/>
              <p:nvPr/>
            </p:nvSpPr>
            <p:spPr>
              <a:xfrm>
                <a:off x="360000" y="5760000"/>
                <a:ext cx="10051866" cy="633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信号传递过程：</a:t>
                </a:r>
                <a:r>
                  <a:rPr lang="en-US" altLang="zh-CN" sz="28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32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8C918252-7DCB-D556-6773-70C499D63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760000"/>
                <a:ext cx="10051866" cy="633187"/>
              </a:xfrm>
              <a:prstGeom prst="rect">
                <a:avLst/>
              </a:prstGeom>
              <a:blipFill>
                <a:blip r:embed="rId24"/>
                <a:stretch>
                  <a:fillRect l="-1213" b="-24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椭圆 197">
            <a:extLst>
              <a:ext uri="{FF2B5EF4-FFF2-40B4-BE49-F238E27FC236}">
                <a16:creationId xmlns:a16="http://schemas.microsoft.com/office/drawing/2014/main" id="{422C08D4-DD2F-0DFF-6C67-5A5941F2BDD4}"/>
              </a:ext>
            </a:extLst>
          </p:cNvPr>
          <p:cNvSpPr/>
          <p:nvPr/>
        </p:nvSpPr>
        <p:spPr>
          <a:xfrm>
            <a:off x="3924000" y="3456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6E64688B-26B3-EDDB-AA6E-BA5630E43467}"/>
              </a:ext>
            </a:extLst>
          </p:cNvPr>
          <p:cNvSpPr/>
          <p:nvPr/>
        </p:nvSpPr>
        <p:spPr>
          <a:xfrm>
            <a:off x="360000" y="2160000"/>
            <a:ext cx="2160000" cy="5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反相放大器</a:t>
            </a:r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AC889F98-79DB-865A-87BC-B2807DCDEE81}"/>
              </a:ext>
            </a:extLst>
          </p:cNvPr>
          <p:cNvGrpSpPr/>
          <p:nvPr/>
        </p:nvGrpSpPr>
        <p:grpSpPr>
          <a:xfrm>
            <a:off x="10080000" y="3960000"/>
            <a:ext cx="1620000" cy="1583999"/>
            <a:chOff x="3536784" y="2206270"/>
            <a:chExt cx="3615618" cy="19806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 Box 8">
                  <a:extLst>
                    <a:ext uri="{FF2B5EF4-FFF2-40B4-BE49-F238E27FC236}">
                      <a16:creationId xmlns:a16="http://schemas.microsoft.com/office/drawing/2014/main" id="{6BE8E050-3C9C-4AC7-E413-CF16D5C769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6784" y="2206270"/>
                  <a:ext cx="1285553" cy="540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243" name="Text Box 8">
                  <a:extLst>
                    <a:ext uri="{FF2B5EF4-FFF2-40B4-BE49-F238E27FC236}">
                      <a16:creationId xmlns:a16="http://schemas.microsoft.com/office/drawing/2014/main" id="{6BE8E050-3C9C-4AC7-E413-CF16D5C76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6784" y="2206270"/>
                  <a:ext cx="1285553" cy="540184"/>
                </a:xfrm>
                <a:prstGeom prst="rect">
                  <a:avLst/>
                </a:prstGeom>
                <a:blipFill>
                  <a:blip r:embed="rId25"/>
                  <a:stretch>
                    <a:fillRect b="-428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3FDAB70A-C17E-B6F8-CD50-5427F52F921A}"/>
                </a:ext>
              </a:extLst>
            </p:cNvPr>
            <p:cNvSpPr/>
            <p:nvPr/>
          </p:nvSpPr>
          <p:spPr>
            <a:xfrm>
              <a:off x="5866849" y="2791469"/>
              <a:ext cx="964165" cy="5852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F7E359DC-500D-EB81-3FE5-B99D8B2E55EF}"/>
                </a:ext>
              </a:extLst>
            </p:cNvPr>
            <p:cNvSpPr/>
            <p:nvPr/>
          </p:nvSpPr>
          <p:spPr>
            <a:xfrm flipV="1">
              <a:off x="4902684" y="3376669"/>
              <a:ext cx="964165" cy="5852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7EBC57B7-30A1-0588-2E7E-1F706560881F}"/>
                </a:ext>
              </a:extLst>
            </p:cNvPr>
            <p:cNvCxnSpPr>
              <a:cxnSpLocks/>
            </p:cNvCxnSpPr>
            <p:nvPr/>
          </p:nvCxnSpPr>
          <p:spPr>
            <a:xfrm>
              <a:off x="4741990" y="3376669"/>
              <a:ext cx="2410412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22822680-377D-8BA3-A952-7ACF9B364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2684" y="2476361"/>
              <a:ext cx="0" cy="1710584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9D1D9287-FD0F-80BF-2578-20EFE6F75592}"/>
              </a:ext>
            </a:extLst>
          </p:cNvPr>
          <p:cNvGrpSpPr/>
          <p:nvPr/>
        </p:nvGrpSpPr>
        <p:grpSpPr>
          <a:xfrm>
            <a:off x="4320000" y="2052000"/>
            <a:ext cx="1404000" cy="936000"/>
            <a:chOff x="374797" y="2607996"/>
            <a:chExt cx="1404000" cy="936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Text Box 8">
                  <a:extLst>
                    <a:ext uri="{FF2B5EF4-FFF2-40B4-BE49-F238E27FC236}">
                      <a16:creationId xmlns:a16="http://schemas.microsoft.com/office/drawing/2014/main" id="{42685B82-4840-0AB0-3B86-6285FE44B0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797" y="2607996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249" name="Text Box 8">
                  <a:extLst>
                    <a:ext uri="{FF2B5EF4-FFF2-40B4-BE49-F238E27FC236}">
                      <a16:creationId xmlns:a16="http://schemas.microsoft.com/office/drawing/2014/main" id="{42685B82-4840-0AB0-3B86-6285FE44B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797" y="2607996"/>
                  <a:ext cx="432000" cy="432000"/>
                </a:xfrm>
                <a:prstGeom prst="rect">
                  <a:avLst/>
                </a:prstGeom>
                <a:blipFill>
                  <a:blip r:embed="rId26"/>
                  <a:stretch>
                    <a:fillRect l="-4225" b="-857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85C8B44A-0B13-FB54-746F-53BE49987329}"/>
                </a:ext>
              </a:extLst>
            </p:cNvPr>
            <p:cNvSpPr/>
            <p:nvPr/>
          </p:nvSpPr>
          <p:spPr>
            <a:xfrm>
              <a:off x="770797" y="2931996"/>
              <a:ext cx="432000" cy="252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E5A2F272-30C8-0DC5-DBED-16A56DFBA760}"/>
                </a:ext>
              </a:extLst>
            </p:cNvPr>
            <p:cNvSpPr/>
            <p:nvPr/>
          </p:nvSpPr>
          <p:spPr>
            <a:xfrm flipV="1">
              <a:off x="1202797" y="3183996"/>
              <a:ext cx="432000" cy="252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73D3B570-FF22-60BF-9151-2116F1577A29}"/>
                </a:ext>
              </a:extLst>
            </p:cNvPr>
            <p:cNvCxnSpPr>
              <a:cxnSpLocks/>
            </p:cNvCxnSpPr>
            <p:nvPr/>
          </p:nvCxnSpPr>
          <p:spPr>
            <a:xfrm>
              <a:off x="770797" y="3183996"/>
              <a:ext cx="96647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92C34FF6-B766-D30E-97FA-8F26FB550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797" y="2823996"/>
              <a:ext cx="0" cy="72000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0D1C7FD9-EC06-D558-ECEC-A41A96289928}"/>
                </a:ext>
              </a:extLst>
            </p:cNvPr>
            <p:cNvCxnSpPr>
              <a:cxnSpLocks/>
            </p:cNvCxnSpPr>
            <p:nvPr/>
          </p:nvCxnSpPr>
          <p:spPr>
            <a:xfrm>
              <a:off x="698797" y="3471996"/>
              <a:ext cx="1080000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EB2FCDF0-FFCE-9988-CADD-89030C8E2698}"/>
              </a:ext>
            </a:extLst>
          </p:cNvPr>
          <p:cNvGrpSpPr/>
          <p:nvPr/>
        </p:nvGrpSpPr>
        <p:grpSpPr>
          <a:xfrm>
            <a:off x="10080000" y="720000"/>
            <a:ext cx="1655999" cy="1440000"/>
            <a:chOff x="10116000" y="762744"/>
            <a:chExt cx="1655999" cy="14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 Box 8">
                  <a:extLst>
                    <a:ext uri="{FF2B5EF4-FFF2-40B4-BE49-F238E27FC236}">
                      <a16:creationId xmlns:a16="http://schemas.microsoft.com/office/drawing/2014/main" id="{48A43302-22F8-B3A4-0BF4-E9044EF982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16000" y="762744"/>
                  <a:ext cx="576000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231" name="Text Box 8">
                  <a:extLst>
                    <a:ext uri="{FF2B5EF4-FFF2-40B4-BE49-F238E27FC236}">
                      <a16:creationId xmlns:a16="http://schemas.microsoft.com/office/drawing/2014/main" id="{48A43302-22F8-B3A4-0BF4-E9044EF9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16000" y="762744"/>
                  <a:ext cx="576000" cy="432000"/>
                </a:xfrm>
                <a:prstGeom prst="rect">
                  <a:avLst/>
                </a:prstGeom>
                <a:blipFill>
                  <a:blip r:embed="rId27"/>
                  <a:stretch>
                    <a:fillRect b="-845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8DB9852A-F5B5-AA41-A4EE-679C1D95D86B}"/>
                </a:ext>
              </a:extLst>
            </p:cNvPr>
            <p:cNvSpPr/>
            <p:nvPr/>
          </p:nvSpPr>
          <p:spPr>
            <a:xfrm>
              <a:off x="10728000" y="1194744"/>
              <a:ext cx="432000" cy="432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2A7C574F-F6B9-5E5B-0E8F-6C986054150A}"/>
                </a:ext>
              </a:extLst>
            </p:cNvPr>
            <p:cNvSpPr/>
            <p:nvPr/>
          </p:nvSpPr>
          <p:spPr>
            <a:xfrm flipV="1">
              <a:off x="11160000" y="1626744"/>
              <a:ext cx="432000" cy="432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F6D038B-B950-E769-38C2-B1299DD9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999" y="1626744"/>
              <a:ext cx="1044000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AE0A61AB-D7EC-34CA-CDCB-953909799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8000" y="978744"/>
              <a:ext cx="0" cy="122400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93F8E116-B609-866F-EC71-8EF2F6D92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656000" y="2130744"/>
              <a:ext cx="1080000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33A139DE-4296-9C8E-1375-0EDE154F58A9}"/>
              </a:ext>
            </a:extLst>
          </p:cNvPr>
          <p:cNvGrpSpPr/>
          <p:nvPr/>
        </p:nvGrpSpPr>
        <p:grpSpPr>
          <a:xfrm>
            <a:off x="10080000" y="2340000"/>
            <a:ext cx="1620000" cy="1548000"/>
            <a:chOff x="10116000" y="2232000"/>
            <a:chExt cx="1620000" cy="1548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 Box 8">
                  <a:extLst>
                    <a:ext uri="{FF2B5EF4-FFF2-40B4-BE49-F238E27FC236}">
                      <a16:creationId xmlns:a16="http://schemas.microsoft.com/office/drawing/2014/main" id="{069B0F32-A506-A1AC-B4C0-F3EB6EE8D8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16000" y="2232000"/>
                  <a:ext cx="576000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237" name="Text Box 8">
                  <a:extLst>
                    <a:ext uri="{FF2B5EF4-FFF2-40B4-BE49-F238E27FC236}">
                      <a16:creationId xmlns:a16="http://schemas.microsoft.com/office/drawing/2014/main" id="{069B0F32-A506-A1AC-B4C0-F3EB6EE8D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16000" y="2232000"/>
                  <a:ext cx="576000" cy="432000"/>
                </a:xfrm>
                <a:prstGeom prst="rect">
                  <a:avLst/>
                </a:prstGeom>
                <a:blipFill>
                  <a:blip r:embed="rId28"/>
                  <a:stretch>
                    <a:fillRect r="-7447" b="-70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F1FDD683-993E-7C40-336D-5874081C1901}"/>
                </a:ext>
              </a:extLst>
            </p:cNvPr>
            <p:cNvSpPr/>
            <p:nvPr/>
          </p:nvSpPr>
          <p:spPr>
            <a:xfrm>
              <a:off x="11160000" y="2484000"/>
              <a:ext cx="432000" cy="576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EAA7EFEC-24A3-3987-09B8-3BEE78E047E4}"/>
                </a:ext>
              </a:extLst>
            </p:cNvPr>
            <p:cNvSpPr/>
            <p:nvPr/>
          </p:nvSpPr>
          <p:spPr>
            <a:xfrm flipV="1">
              <a:off x="10728000" y="3060000"/>
              <a:ext cx="432000" cy="576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B3E10464-E1D4-1384-EB5F-288D691987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8000" y="3060000"/>
              <a:ext cx="992929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AE105668-9822-3571-3E6E-6A0BBE60A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8000" y="2448000"/>
              <a:ext cx="0" cy="133200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DDF5ABB5-AF33-ACE7-D985-F3F5572E4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6000" y="3708000"/>
              <a:ext cx="1080000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D498E74-D949-AC76-0625-7A722131E4F0}"/>
              </a:ext>
            </a:extLst>
          </p:cNvPr>
          <p:cNvSpPr/>
          <p:nvPr/>
        </p:nvSpPr>
        <p:spPr>
          <a:xfrm>
            <a:off x="6192000" y="1656000"/>
            <a:ext cx="216000" cy="64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7CF9E6A-A67C-103E-03D8-886A03F642BF}"/>
              </a:ext>
            </a:extLst>
          </p:cNvPr>
          <p:cNvSpPr/>
          <p:nvPr/>
        </p:nvSpPr>
        <p:spPr>
          <a:xfrm>
            <a:off x="6228000" y="2448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F6FC99B-8995-8A58-A015-8758640C025F}"/>
              </a:ext>
            </a:extLst>
          </p:cNvPr>
          <p:cNvCxnSpPr>
            <a:cxnSpLocks/>
          </p:cNvCxnSpPr>
          <p:nvPr/>
        </p:nvCxnSpPr>
        <p:spPr>
          <a:xfrm flipH="1">
            <a:off x="7596000" y="2160000"/>
            <a:ext cx="0" cy="72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95993ED-54AC-25B6-5C9B-13D5414A9291}"/>
                  </a:ext>
                </a:extLst>
              </p:cNvPr>
              <p:cNvSpPr txBox="1"/>
              <p:nvPr/>
            </p:nvSpPr>
            <p:spPr>
              <a:xfrm>
                <a:off x="8208000" y="3708000"/>
                <a:ext cx="432000" cy="39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95993ED-54AC-25B6-5C9B-13D5414A9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000" y="3708000"/>
                <a:ext cx="432000" cy="396000"/>
              </a:xfrm>
              <a:prstGeom prst="rect">
                <a:avLst/>
              </a:prstGeom>
              <a:blipFill>
                <a:blip r:embed="rId29"/>
                <a:stretch>
                  <a:fillRect l="-12676" r="-422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92C69461-D292-9273-D9CF-30F83A6FCC56}"/>
              </a:ext>
            </a:extLst>
          </p:cNvPr>
          <p:cNvSpPr/>
          <p:nvPr/>
        </p:nvSpPr>
        <p:spPr>
          <a:xfrm>
            <a:off x="8640001" y="3600000"/>
            <a:ext cx="216000" cy="64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E9B6BA7-FD96-9E6D-21AF-7924406ABC7B}"/>
              </a:ext>
            </a:extLst>
          </p:cNvPr>
          <p:cNvSpPr/>
          <p:nvPr/>
        </p:nvSpPr>
        <p:spPr>
          <a:xfrm>
            <a:off x="6228000" y="5328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312ECB4-69EC-1B32-81C0-A986DC9A8E6D}"/>
              </a:ext>
            </a:extLst>
          </p:cNvPr>
          <p:cNvCxnSpPr>
            <a:cxnSpLocks/>
          </p:cNvCxnSpPr>
          <p:nvPr/>
        </p:nvCxnSpPr>
        <p:spPr>
          <a:xfrm>
            <a:off x="3564000" y="3168000"/>
            <a:ext cx="0" cy="72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EB3129B-4DF8-90F6-35EF-414C49758496}"/>
                  </a:ext>
                </a:extLst>
              </p:cNvPr>
              <p:cNvSpPr txBox="1"/>
              <p:nvPr/>
            </p:nvSpPr>
            <p:spPr>
              <a:xfrm>
                <a:off x="3240000" y="2772000"/>
                <a:ext cx="432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EB3129B-4DF8-90F6-35EF-414C4975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00" y="2772000"/>
                <a:ext cx="432000" cy="396000"/>
              </a:xfrm>
              <a:prstGeom prst="rect">
                <a:avLst/>
              </a:prstGeom>
              <a:blipFill>
                <a:blip r:embed="rId30"/>
                <a:stretch>
                  <a:fillRect l="-8451"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CB49928-B44A-00D2-4FBA-0AB1FA78FA4C}"/>
              </a:ext>
            </a:extLst>
          </p:cNvPr>
          <p:cNvCxnSpPr>
            <a:cxnSpLocks/>
          </p:cNvCxnSpPr>
          <p:nvPr/>
        </p:nvCxnSpPr>
        <p:spPr>
          <a:xfrm>
            <a:off x="3348000" y="3168000"/>
            <a:ext cx="0" cy="720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6B09A2A-97F9-83CD-60B8-98970C662241}"/>
              </a:ext>
            </a:extLst>
          </p:cNvPr>
          <p:cNvGrpSpPr/>
          <p:nvPr/>
        </p:nvGrpSpPr>
        <p:grpSpPr>
          <a:xfrm>
            <a:off x="3528000" y="4068000"/>
            <a:ext cx="1690968" cy="972000"/>
            <a:chOff x="87829" y="2592073"/>
            <a:chExt cx="1690968" cy="97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 Box 8">
                  <a:extLst>
                    <a:ext uri="{FF2B5EF4-FFF2-40B4-BE49-F238E27FC236}">
                      <a16:creationId xmlns:a16="http://schemas.microsoft.com/office/drawing/2014/main" id="{4BA15A84-132C-60A9-AA4A-1AFCD9238D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829" y="2592073"/>
                  <a:ext cx="720000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54" name="Text Box 8">
                  <a:extLst>
                    <a:ext uri="{FF2B5EF4-FFF2-40B4-BE49-F238E27FC236}">
                      <a16:creationId xmlns:a16="http://schemas.microsoft.com/office/drawing/2014/main" id="{4BA15A84-132C-60A9-AA4A-1AFCD9238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829" y="2592073"/>
                  <a:ext cx="720000" cy="432000"/>
                </a:xfrm>
                <a:prstGeom prst="rect">
                  <a:avLst/>
                </a:prstGeom>
                <a:blipFill>
                  <a:blip r:embed="rId31"/>
                  <a:stretch>
                    <a:fillRect b="-845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E262AD5-C21A-C605-6BAE-9D9F7884B29F}"/>
                </a:ext>
              </a:extLst>
            </p:cNvPr>
            <p:cNvSpPr/>
            <p:nvPr/>
          </p:nvSpPr>
          <p:spPr>
            <a:xfrm>
              <a:off x="770797" y="2952073"/>
              <a:ext cx="432000" cy="252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0B3043A-8698-F64B-7C17-3948CCBE1FB7}"/>
                </a:ext>
              </a:extLst>
            </p:cNvPr>
            <p:cNvSpPr/>
            <p:nvPr/>
          </p:nvSpPr>
          <p:spPr>
            <a:xfrm flipV="1">
              <a:off x="1203829" y="3204073"/>
              <a:ext cx="432000" cy="252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1D56E83-D4E0-279A-0CA4-324A5D1FA1E8}"/>
                </a:ext>
              </a:extLst>
            </p:cNvPr>
            <p:cNvCxnSpPr>
              <a:cxnSpLocks/>
            </p:cNvCxnSpPr>
            <p:nvPr/>
          </p:nvCxnSpPr>
          <p:spPr>
            <a:xfrm>
              <a:off x="770797" y="3204073"/>
              <a:ext cx="96647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A7F2C5B6-ECCA-FC3B-9C64-4B0C4931D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797" y="2844073"/>
              <a:ext cx="0" cy="72000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3E61BF2-FE90-C7FD-D402-109697904A71}"/>
                </a:ext>
              </a:extLst>
            </p:cNvPr>
            <p:cNvCxnSpPr>
              <a:cxnSpLocks/>
            </p:cNvCxnSpPr>
            <p:nvPr/>
          </p:nvCxnSpPr>
          <p:spPr>
            <a:xfrm>
              <a:off x="698797" y="3492073"/>
              <a:ext cx="1080000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椭圆 70">
            <a:extLst>
              <a:ext uri="{FF2B5EF4-FFF2-40B4-BE49-F238E27FC236}">
                <a16:creationId xmlns:a16="http://schemas.microsoft.com/office/drawing/2014/main" id="{0FCDE5B2-3D5B-26EA-855F-546F2B794561}"/>
              </a:ext>
            </a:extLst>
          </p:cNvPr>
          <p:cNvSpPr/>
          <p:nvPr/>
        </p:nvSpPr>
        <p:spPr>
          <a:xfrm>
            <a:off x="7524000" y="1332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09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20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945D1B89-A31A-3330-EA76-A2125C4A66C7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共射极放大电路的等效电路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CFCC138-EB36-A7B4-98BB-E766E556D133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B12F1A5-D31E-77F7-FFE4-C2E8975AC560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7" name="箭头: 五边形 26">
                <a:extLst>
                  <a:ext uri="{FF2B5EF4-FFF2-40B4-BE49-F238E27FC236}">
                    <a16:creationId xmlns:a16="http://schemas.microsoft.com/office/drawing/2014/main" id="{A51EA4F9-5683-6D07-77CF-1F4BF263B0C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F18FCDDC-428C-DD8C-2AE3-F501340D4D73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灯片编号占位符 3">
              <a:extLst>
                <a:ext uri="{FF2B5EF4-FFF2-40B4-BE49-F238E27FC236}">
                  <a16:creationId xmlns:a16="http://schemas.microsoft.com/office/drawing/2014/main" id="{783ED7E5-FA8B-3358-F6C6-EBE02E89FFA1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aphicFrame>
        <p:nvGraphicFramePr>
          <p:cNvPr id="106" name="表格 7">
            <a:extLst>
              <a:ext uri="{FF2B5EF4-FFF2-40B4-BE49-F238E27FC236}">
                <a16:creationId xmlns:a16="http://schemas.microsoft.com/office/drawing/2014/main" id="{9E6A9EE7-2D11-A20B-E050-D74ACCD67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21161"/>
              </p:ext>
            </p:extLst>
          </p:nvPr>
        </p:nvGraphicFramePr>
        <p:xfrm>
          <a:off x="452827" y="720000"/>
          <a:ext cx="11286346" cy="1390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793">
                  <a:extLst>
                    <a:ext uri="{9D8B030D-6E8A-4147-A177-3AD203B41FA5}">
                      <a16:colId xmlns:a16="http://schemas.microsoft.com/office/drawing/2014/main" val="607158549"/>
                    </a:ext>
                  </a:extLst>
                </a:gridCol>
                <a:gridCol w="1701939">
                  <a:extLst>
                    <a:ext uri="{9D8B030D-6E8A-4147-A177-3AD203B41FA5}">
                      <a16:colId xmlns:a16="http://schemas.microsoft.com/office/drawing/2014/main" val="241199702"/>
                    </a:ext>
                  </a:extLst>
                </a:gridCol>
                <a:gridCol w="1654721">
                  <a:extLst>
                    <a:ext uri="{9D8B030D-6E8A-4147-A177-3AD203B41FA5}">
                      <a16:colId xmlns:a16="http://schemas.microsoft.com/office/drawing/2014/main" val="1830020200"/>
                    </a:ext>
                  </a:extLst>
                </a:gridCol>
                <a:gridCol w="1643151">
                  <a:extLst>
                    <a:ext uri="{9D8B030D-6E8A-4147-A177-3AD203B41FA5}">
                      <a16:colId xmlns:a16="http://schemas.microsoft.com/office/drawing/2014/main" val="1761114442"/>
                    </a:ext>
                  </a:extLst>
                </a:gridCol>
                <a:gridCol w="1724152">
                  <a:extLst>
                    <a:ext uri="{9D8B030D-6E8A-4147-A177-3AD203B41FA5}">
                      <a16:colId xmlns:a16="http://schemas.microsoft.com/office/drawing/2014/main" val="1777720442"/>
                    </a:ext>
                  </a:extLst>
                </a:gridCol>
                <a:gridCol w="876725">
                  <a:extLst>
                    <a:ext uri="{9D8B030D-6E8A-4147-A177-3AD203B41FA5}">
                      <a16:colId xmlns:a16="http://schemas.microsoft.com/office/drawing/2014/main" val="3406803493"/>
                    </a:ext>
                  </a:extLst>
                </a:gridCol>
                <a:gridCol w="864072">
                  <a:extLst>
                    <a:ext uri="{9D8B030D-6E8A-4147-A177-3AD203B41FA5}">
                      <a16:colId xmlns:a16="http://schemas.microsoft.com/office/drawing/2014/main" val="3108246383"/>
                    </a:ext>
                  </a:extLst>
                </a:gridCol>
                <a:gridCol w="1410793">
                  <a:extLst>
                    <a:ext uri="{9D8B030D-6E8A-4147-A177-3AD203B41FA5}">
                      <a16:colId xmlns:a16="http://schemas.microsoft.com/office/drawing/2014/main" val="3692685958"/>
                    </a:ext>
                  </a:extLst>
                </a:gridCol>
              </a:tblGrid>
              <a:tr h="597666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直流电压源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交流电压源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直流电流源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交流电流源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其它器件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857467"/>
                  </a:ext>
                </a:extLst>
              </a:tr>
              <a:tr h="3958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直流等效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1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交流等效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721858"/>
                  </a:ext>
                </a:extLst>
              </a:tr>
            </a:tbl>
          </a:graphicData>
        </a:graphic>
      </p:graphicFrame>
      <p:sp>
        <p:nvSpPr>
          <p:cNvPr id="286" name="文本框 285">
            <a:extLst>
              <a:ext uri="{FF2B5EF4-FFF2-40B4-BE49-F238E27FC236}">
                <a16:creationId xmlns:a16="http://schemas.microsoft.com/office/drawing/2014/main" id="{3FF6CAE1-F79A-7308-0E88-9B618AF7D841}"/>
              </a:ext>
            </a:extLst>
          </p:cNvPr>
          <p:cNvSpPr txBox="1"/>
          <p:nvPr/>
        </p:nvSpPr>
        <p:spPr>
          <a:xfrm>
            <a:off x="5220000" y="2880000"/>
            <a:ext cx="18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直流通路：</a:t>
            </a:r>
            <a:endParaRPr lang="zh-CN" altLang="en-US" sz="24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3350F28C-2565-921C-45BA-986DAFA68C85}"/>
              </a:ext>
            </a:extLst>
          </p:cNvPr>
          <p:cNvSpPr txBox="1"/>
          <p:nvPr/>
        </p:nvSpPr>
        <p:spPr>
          <a:xfrm>
            <a:off x="5220000" y="5760000"/>
            <a:ext cx="18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交流通路：</a:t>
            </a:r>
            <a:endParaRPr lang="zh-CN" altLang="en-US" sz="24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84E4E8-A435-9882-D993-42B06DEAC420}"/>
              </a:ext>
            </a:extLst>
          </p:cNvPr>
          <p:cNvGrpSpPr/>
          <p:nvPr/>
        </p:nvGrpSpPr>
        <p:grpSpPr>
          <a:xfrm>
            <a:off x="360000" y="2988000"/>
            <a:ext cx="4536000" cy="2952000"/>
            <a:chOff x="360000" y="3060000"/>
            <a:chExt cx="4536000" cy="295200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C3E17A6-6969-9E02-DDD7-50104D966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000" y="450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4D008EF-D913-3D5A-553A-C46DAF03C94A}"/>
                </a:ext>
              </a:extLst>
            </p:cNvPr>
            <p:cNvCxnSpPr>
              <a:cxnSpLocks/>
            </p:cNvCxnSpPr>
            <p:nvPr/>
          </p:nvCxnSpPr>
          <p:spPr>
            <a:xfrm>
              <a:off x="2376000" y="5040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10499B0-9692-B90B-078B-A7A941252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000" y="4500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B50BC6C-1779-5C99-80D2-0C9F8D854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00" y="3420000"/>
              <a:ext cx="0" cy="109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774A750-7965-5CF7-0BB6-8A0C5B7504FB}"/>
                </a:ext>
              </a:extLst>
            </p:cNvPr>
            <p:cNvCxnSpPr>
              <a:cxnSpLocks/>
            </p:cNvCxnSpPr>
            <p:nvPr/>
          </p:nvCxnSpPr>
          <p:spPr>
            <a:xfrm>
              <a:off x="1368000" y="4860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3F67EE3-AF0F-CFFF-79E8-A6DDEC7ED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00" y="522000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66EDD23-2AA5-265F-E9BF-49AC1DEDAF63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5724000"/>
              <a:ext cx="3795357" cy="13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420B63E-250C-DE1D-E25E-33092B9F703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000" y="4320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EF23545-3030-F38D-B87A-4ABB9B9482C2}"/>
                </a:ext>
              </a:extLst>
            </p:cNvPr>
            <p:cNvSpPr/>
            <p:nvPr/>
          </p:nvSpPr>
          <p:spPr>
            <a:xfrm>
              <a:off x="2754000" y="567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562260E-9493-2267-47D9-1B6B22320B3D}"/>
                </a:ext>
              </a:extLst>
            </p:cNvPr>
            <p:cNvCxnSpPr>
              <a:cxnSpLocks/>
            </p:cNvCxnSpPr>
            <p:nvPr/>
          </p:nvCxnSpPr>
          <p:spPr>
            <a:xfrm>
              <a:off x="2628000" y="597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EC6045-A519-4D53-8740-6029EE3A8510}"/>
                </a:ext>
              </a:extLst>
            </p:cNvPr>
            <p:cNvSpPr/>
            <p:nvPr/>
          </p:nvSpPr>
          <p:spPr>
            <a:xfrm>
              <a:off x="2737590" y="363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A9656D1-80EA-EDBF-6845-A76550595805}"/>
                    </a:ext>
                  </a:extLst>
                </p:cNvPr>
                <p:cNvSpPr txBox="1"/>
                <p:nvPr/>
              </p:nvSpPr>
              <p:spPr>
                <a:xfrm>
                  <a:off x="3960000" y="3060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A9656D1-80EA-EDBF-6845-A76550595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000" y="3060000"/>
                  <a:ext cx="540000" cy="360000"/>
                </a:xfrm>
                <a:prstGeom prst="rect">
                  <a:avLst/>
                </a:prstGeom>
                <a:blipFill>
                  <a:blip r:embed="rId2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F08EA49-66F5-C9C5-C3C7-01DC0428811A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0" y="3456000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E86A537-E7AD-7DA3-7F5D-86EC58E0EAE8}"/>
                </a:ext>
              </a:extLst>
            </p:cNvPr>
            <p:cNvCxnSpPr>
              <a:cxnSpLocks/>
            </p:cNvCxnSpPr>
            <p:nvPr/>
          </p:nvCxnSpPr>
          <p:spPr>
            <a:xfrm>
              <a:off x="3492000" y="406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0E3062C-0CF6-C856-C71D-92752E339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8000" y="4320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4D1076B8-95BC-0EB6-56D6-325DE91378FA}"/>
                    </a:ext>
                  </a:extLst>
                </p:cNvPr>
                <p:cNvSpPr txBox="1"/>
                <p:nvPr/>
              </p:nvSpPr>
              <p:spPr>
                <a:xfrm>
                  <a:off x="2340000" y="3708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4D1076B8-95BC-0EB6-56D6-325DE9137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0000" y="3708000"/>
                  <a:ext cx="396000" cy="396000"/>
                </a:xfrm>
                <a:prstGeom prst="rect">
                  <a:avLst/>
                </a:prstGeom>
                <a:blipFill>
                  <a:blip r:embed="rId3"/>
                  <a:stretch>
                    <a:fillRect l="-16923" r="-1538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C57DA01D-8BE8-F3AD-772B-E272DA89F574}"/>
                    </a:ext>
                  </a:extLst>
                </p:cNvPr>
                <p:cNvSpPr txBox="1"/>
                <p:nvPr/>
              </p:nvSpPr>
              <p:spPr>
                <a:xfrm>
                  <a:off x="4500000" y="417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C57DA01D-8BE8-F3AD-772B-E272DA89F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000" y="4176000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82FF272-358F-405D-923A-6C694B617700}"/>
                    </a:ext>
                  </a:extLst>
                </p:cNvPr>
                <p:cNvSpPr txBox="1"/>
                <p:nvPr/>
              </p:nvSpPr>
              <p:spPr>
                <a:xfrm>
                  <a:off x="450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82FF272-358F-405D-923A-6C694B617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000" y="5472000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18B7D261-C138-6389-52CC-E6B76165AEDB}"/>
                    </a:ext>
                  </a:extLst>
                </p:cNvPr>
                <p:cNvSpPr txBox="1"/>
                <p:nvPr/>
              </p:nvSpPr>
              <p:spPr>
                <a:xfrm>
                  <a:off x="4536000" y="482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18B7D261-C138-6389-52CC-E6B76165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000" y="4824000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 l="-13559" r="-3390" b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CC9B930C-A15C-C8C6-68FF-B579302FF5F0}"/>
                    </a:ext>
                  </a:extLst>
                </p:cNvPr>
                <p:cNvSpPr txBox="1"/>
                <p:nvPr/>
              </p:nvSpPr>
              <p:spPr>
                <a:xfrm>
                  <a:off x="2664000" y="4644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CC9B930C-A15C-C8C6-68FF-B579302FF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000" y="4644000"/>
                  <a:ext cx="288000" cy="396000"/>
                </a:xfrm>
                <a:prstGeom prst="rect">
                  <a:avLst/>
                </a:prstGeom>
                <a:blipFill>
                  <a:blip r:embed="rId7"/>
                  <a:stretch>
                    <a:fillRect l="-17021" r="-212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EC18870-8C10-C386-E414-8B924033A942}"/>
                </a:ext>
              </a:extLst>
            </p:cNvPr>
            <p:cNvSpPr/>
            <p:nvPr/>
          </p:nvSpPr>
          <p:spPr>
            <a:xfrm>
              <a:off x="3852000" y="3402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74D5586-CF1E-205F-16EB-B74B1BB40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0000" y="3456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51E58059-A2D1-3C89-D076-06A3A88303C2}"/>
                </a:ext>
              </a:extLst>
            </p:cNvPr>
            <p:cNvSpPr/>
            <p:nvPr/>
          </p:nvSpPr>
          <p:spPr>
            <a:xfrm>
              <a:off x="1746000" y="480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38D773CF-2C3E-E3DE-336A-C9278D7B8BB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4860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9C8729F-DC5F-C143-451B-666A298C6ABC}"/>
                    </a:ext>
                  </a:extLst>
                </p:cNvPr>
                <p:cNvSpPr txBox="1"/>
                <p:nvPr/>
              </p:nvSpPr>
              <p:spPr>
                <a:xfrm>
                  <a:off x="3366000" y="3672000"/>
                  <a:ext cx="432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89C8729F-DC5F-C143-451B-666A298C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00" y="3672000"/>
                  <a:ext cx="432000" cy="396000"/>
                </a:xfrm>
                <a:prstGeom prst="rect">
                  <a:avLst/>
                </a:prstGeom>
                <a:blipFill>
                  <a:blip r:embed="rId8"/>
                  <a:stretch>
                    <a:fillRect l="-9859" b="-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871F218E-4579-4C4D-0693-3249F6EC83B8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4320000"/>
              <a:ext cx="828000" cy="10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6B38B2D7-BEA0-A9E8-6162-F13E8981597F}"/>
                    </a:ext>
                  </a:extLst>
                </p:cNvPr>
                <p:cNvSpPr txBox="1"/>
                <p:nvPr/>
              </p:nvSpPr>
              <p:spPr>
                <a:xfrm>
                  <a:off x="360000" y="468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6B38B2D7-BEA0-A9E8-6162-F13E89815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468000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0B1C6BCD-538E-4BD3-5E2D-8464A8A2BE75}"/>
                    </a:ext>
                  </a:extLst>
                </p:cNvPr>
                <p:cNvSpPr txBox="1"/>
                <p:nvPr/>
              </p:nvSpPr>
              <p:spPr>
                <a:xfrm>
                  <a:off x="36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0B1C6BCD-538E-4BD3-5E2D-8464A8A2B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547200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9488BD9-005C-C53E-9F6C-57AFDEAD1F23}"/>
                    </a:ext>
                  </a:extLst>
                </p:cNvPr>
                <p:cNvSpPr txBox="1"/>
                <p:nvPr/>
              </p:nvSpPr>
              <p:spPr>
                <a:xfrm>
                  <a:off x="360000" y="507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69488BD9-005C-C53E-9F6C-57AFDEAD1F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5076000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419A0113-5585-588D-C7D5-8212398BD15A}"/>
                </a:ext>
              </a:extLst>
            </p:cNvPr>
            <p:cNvSpPr/>
            <p:nvPr/>
          </p:nvSpPr>
          <p:spPr>
            <a:xfrm>
              <a:off x="2754000" y="426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161AED2-55BC-1366-B52E-85FF12E83F9D}"/>
                </a:ext>
              </a:extLst>
            </p:cNvPr>
            <p:cNvSpPr/>
            <p:nvPr/>
          </p:nvSpPr>
          <p:spPr>
            <a:xfrm>
              <a:off x="2754000" y="340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70B72906-C456-841B-F4C2-58CB6CA1BDFF}"/>
                </a:ext>
              </a:extLst>
            </p:cNvPr>
            <p:cNvSpPr/>
            <p:nvPr/>
          </p:nvSpPr>
          <p:spPr>
            <a:xfrm>
              <a:off x="720000" y="480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CA18CE0-DE09-A9BE-1E44-7AF1EC4EC546}"/>
                </a:ext>
              </a:extLst>
            </p:cNvPr>
            <p:cNvSpPr/>
            <p:nvPr/>
          </p:nvSpPr>
          <p:spPr>
            <a:xfrm>
              <a:off x="4015628" y="567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E204748-FAAF-400A-519F-2BD77DA238ED}"/>
                </a:ext>
              </a:extLst>
            </p:cNvPr>
            <p:cNvSpPr/>
            <p:nvPr/>
          </p:nvSpPr>
          <p:spPr>
            <a:xfrm>
              <a:off x="4392000" y="426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B8CEA8B3-6F01-76FB-992A-CBCBCAF7E0E7}"/>
                </a:ext>
              </a:extLst>
            </p:cNvPr>
            <p:cNvSpPr/>
            <p:nvPr/>
          </p:nvSpPr>
          <p:spPr>
            <a:xfrm>
              <a:off x="4428000" y="567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9D17A995-E4C6-7784-2657-DCABF6186B4D}"/>
                </a:ext>
              </a:extLst>
            </p:cNvPr>
            <p:cNvSpPr/>
            <p:nvPr/>
          </p:nvSpPr>
          <p:spPr>
            <a:xfrm>
              <a:off x="4014000" y="426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D9E32F5-7634-4375-E1A8-5CF873EE5E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406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F69434-2822-35FF-A569-141882C1CF9E}"/>
                </a:ext>
              </a:extLst>
            </p:cNvPr>
            <p:cNvSpPr/>
            <p:nvPr/>
          </p:nvSpPr>
          <p:spPr>
            <a:xfrm>
              <a:off x="1728000" y="363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260BCF7-8E7F-BFF4-D018-AD96FA5D2CA5}"/>
                    </a:ext>
                  </a:extLst>
                </p:cNvPr>
                <p:cNvSpPr txBox="1"/>
                <p:nvPr/>
              </p:nvSpPr>
              <p:spPr>
                <a:xfrm>
                  <a:off x="1332000" y="3708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8260BCF7-8E7F-BFF4-D018-AD96FA5D2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3708000"/>
                  <a:ext cx="396000" cy="396000"/>
                </a:xfrm>
                <a:prstGeom prst="rect">
                  <a:avLst/>
                </a:prstGeom>
                <a:blipFill>
                  <a:blip r:embed="rId12"/>
                  <a:stretch>
                    <a:fillRect l="-20313" r="-12500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F40EFC8-A7F8-BCBF-5E33-A28EB1E349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6001" y="460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344990B-1FD3-8A2C-71F0-9B63A0249629}"/>
                    </a:ext>
                  </a:extLst>
                </p:cNvPr>
                <p:cNvSpPr txBox="1"/>
                <p:nvPr/>
              </p:nvSpPr>
              <p:spPr>
                <a:xfrm>
                  <a:off x="1080000" y="4212000"/>
                  <a:ext cx="432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A344990B-1FD3-8A2C-71F0-9B63A0249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" y="4212000"/>
                  <a:ext cx="432000" cy="396000"/>
                </a:xfrm>
                <a:prstGeom prst="rect">
                  <a:avLst/>
                </a:prstGeom>
                <a:blipFill>
                  <a:blip r:embed="rId13"/>
                  <a:stretch>
                    <a:fillRect l="-8451" b="-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845A336-AA9D-719E-3A81-E058FC4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01" y="460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D00C556-71FE-70C3-C928-4D851F48D366}"/>
                </a:ext>
              </a:extLst>
            </p:cNvPr>
            <p:cNvSpPr/>
            <p:nvPr/>
          </p:nvSpPr>
          <p:spPr>
            <a:xfrm>
              <a:off x="720000" y="567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FB29DAB-768A-334C-97BE-FF541D79D005}"/>
                </a:ext>
              </a:extLst>
            </p:cNvPr>
            <p:cNvSpPr/>
            <p:nvPr/>
          </p:nvSpPr>
          <p:spPr>
            <a:xfrm>
              <a:off x="3996000" y="475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B3EC8EC-F136-C53B-4BBC-9969AFA4F976}"/>
                    </a:ext>
                  </a:extLst>
                </p:cNvPr>
                <p:cNvSpPr txBox="1"/>
                <p:nvPr/>
              </p:nvSpPr>
              <p:spPr>
                <a:xfrm>
                  <a:off x="3600000" y="482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B3EC8EC-F136-C53B-4BBC-9969AFA4F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0" y="4824000"/>
                  <a:ext cx="396000" cy="396000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9231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B2FF7200-89E4-E0F1-096D-B3E2353AA128}"/>
              </a:ext>
            </a:extLst>
          </p:cNvPr>
          <p:cNvGrpSpPr/>
          <p:nvPr/>
        </p:nvGrpSpPr>
        <p:grpSpPr>
          <a:xfrm>
            <a:off x="7019999" y="2160000"/>
            <a:ext cx="2520001" cy="2412000"/>
            <a:chOff x="11267999" y="2232000"/>
            <a:chExt cx="2520001" cy="241200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D43311B-4E9D-4627-4D1E-C6011CAC5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69540B4-98F3-8F26-A687-AEA052F57F64}"/>
                </a:ext>
              </a:extLst>
            </p:cNvPr>
            <p:cNvCxnSpPr>
              <a:cxnSpLocks/>
            </p:cNvCxnSpPr>
            <p:nvPr/>
          </p:nvCxnSpPr>
          <p:spPr>
            <a:xfrm>
              <a:off x="12204000" y="3816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E68CE07-C76B-A013-E7A3-28AF96B11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91CF22E-833F-3330-F6F7-FA2919EA6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2412000"/>
              <a:ext cx="0" cy="88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D91B879-8C62-83FC-7584-976626461458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3636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58EC5CA-AA56-EAAD-DAE9-3CF6312EF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3996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5358A199-F03C-339A-7250-848090CCBE3F}"/>
                </a:ext>
              </a:extLst>
            </p:cNvPr>
            <p:cNvCxnSpPr>
              <a:cxnSpLocks/>
            </p:cNvCxnSpPr>
            <p:nvPr/>
          </p:nvCxnSpPr>
          <p:spPr>
            <a:xfrm>
              <a:off x="12456000" y="453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A7CDE341-604E-8754-C6FE-1B64210E5EE5}"/>
                    </a:ext>
                  </a:extLst>
                </p:cNvPr>
                <p:cNvSpPr txBox="1"/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A7CDE341-604E-8754-C6FE-1B64210E5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A8F88A13-63DF-891B-4AD3-0A4B31CC9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000" y="2412000"/>
              <a:ext cx="0" cy="12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5B514AD-A803-68C2-EAC4-7E0D773DDA4E}"/>
                </a:ext>
              </a:extLst>
            </p:cNvPr>
            <p:cNvSpPr/>
            <p:nvPr/>
          </p:nvSpPr>
          <p:spPr>
            <a:xfrm>
              <a:off x="1256559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40416FAE-E66E-4B0C-058F-D639A4585B4F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2412000"/>
              <a:ext cx="14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6A79FBFB-ECD9-947C-4680-FEA97FF35CD8}"/>
                    </a:ext>
                  </a:extLst>
                </p:cNvPr>
                <p:cNvSpPr txBox="1"/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6A79FBFB-ECD9-947C-4680-FEA97FF35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blipFill>
                  <a:blip r:embed="rId16"/>
                  <a:stretch>
                    <a:fillRect l="-15385" r="-3077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87F6FDD-B9A5-3E5F-6BD8-8F375007BACA}"/>
                    </a:ext>
                  </a:extLst>
                </p:cNvPr>
                <p:cNvSpPr txBox="1"/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87F6FDD-B9A5-3E5F-6BD8-8F375007B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 l="-10112" r="-2247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4784057A-9678-C88A-1616-17AAC143E8B1}"/>
                </a:ext>
              </a:extLst>
            </p:cNvPr>
            <p:cNvSpPr/>
            <p:nvPr/>
          </p:nvSpPr>
          <p:spPr>
            <a:xfrm>
              <a:off x="13140000" y="235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EC19B80-6D8C-3DD6-4CA5-C7A953C1742B}"/>
                </a:ext>
              </a:extLst>
            </p:cNvPr>
            <p:cNvSpPr/>
            <p:nvPr/>
          </p:nvSpPr>
          <p:spPr>
            <a:xfrm>
              <a:off x="12582000" y="235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586FA70-65D0-E61A-7B05-B730D25A9DF8}"/>
                </a:ext>
              </a:extLst>
            </p:cNvPr>
            <p:cNvSpPr/>
            <p:nvPr/>
          </p:nvSpPr>
          <p:spPr>
            <a:xfrm>
              <a:off x="1166400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614F6ADE-66B9-C2E3-6911-7027B4B4B3E2}"/>
                    </a:ext>
                  </a:extLst>
                </p:cNvPr>
                <p:cNvSpPr txBox="1"/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614F6ADE-66B9-C2E3-6911-7027B4B4B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blipFill>
                  <a:blip r:embed="rId18"/>
                  <a:stretch>
                    <a:fillRect l="-20000" r="-1076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3A874EE2-2804-717F-EC05-4265A9960F10}"/>
                    </a:ext>
                  </a:extLst>
                </p:cNvPr>
                <p:cNvSpPr txBox="1"/>
                <p:nvPr/>
              </p:nvSpPr>
              <p:spPr>
                <a:xfrm>
                  <a:off x="11267999" y="316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3A874EE2-2804-717F-EC05-4265A9960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7999" y="3168000"/>
                  <a:ext cx="360000" cy="396000"/>
                </a:xfrm>
                <a:prstGeom prst="rect">
                  <a:avLst/>
                </a:prstGeom>
                <a:blipFill>
                  <a:blip r:embed="rId19"/>
                  <a:stretch>
                    <a:fillRect l="-16949" r="-508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41F93BDF-8233-3539-3D4D-480FE068C52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000" y="316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294C2AD-1E78-E7B8-C8FD-4929B53D70DE}"/>
                    </a:ext>
                  </a:extLst>
                </p:cNvPr>
                <p:cNvSpPr txBox="1"/>
                <p:nvPr/>
              </p:nvSpPr>
              <p:spPr>
                <a:xfrm>
                  <a:off x="12815999" y="262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294C2AD-1E78-E7B8-C8FD-4929B53D7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5999" y="2628000"/>
                  <a:ext cx="360000" cy="396000"/>
                </a:xfrm>
                <a:prstGeom prst="rect">
                  <a:avLst/>
                </a:prstGeom>
                <a:blipFill>
                  <a:blip r:embed="rId20"/>
                  <a:stretch>
                    <a:fillRect l="-15254" r="-339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88C5E735-C246-F912-F4CF-4C3CFFC9ADD0}"/>
                </a:ext>
              </a:extLst>
            </p:cNvPr>
            <p:cNvCxnSpPr>
              <a:cxnSpLocks/>
            </p:cNvCxnSpPr>
            <p:nvPr/>
          </p:nvCxnSpPr>
          <p:spPr>
            <a:xfrm>
              <a:off x="12816000" y="262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E6B67540-CC5D-D9B9-7953-2EC5EAF0D2D8}"/>
                    </a:ext>
                  </a:extLst>
                </p:cNvPr>
                <p:cNvSpPr txBox="1"/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E6B67540-CC5D-D9B9-7953-2EC5EAF0D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blipFill>
                  <a:blip r:embed="rId21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743C29F-E42C-ABCA-3695-86791363AF34}"/>
                    </a:ext>
                  </a:extLst>
                </p:cNvPr>
                <p:cNvSpPr txBox="1"/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743C29F-E42C-ABCA-3695-86791363A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193CB404-87B3-0F50-741C-C4770AB134A3}"/>
                    </a:ext>
                  </a:extLst>
                </p:cNvPr>
                <p:cNvSpPr txBox="1"/>
                <p:nvPr/>
              </p:nvSpPr>
              <p:spPr>
                <a:xfrm>
                  <a:off x="12923999" y="360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193CB404-87B3-0F50-741C-C4770AB13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3999" y="3600000"/>
                  <a:ext cx="540000" cy="396000"/>
                </a:xfrm>
                <a:prstGeom prst="rect">
                  <a:avLst/>
                </a:prstGeom>
                <a:blipFill>
                  <a:blip r:embed="rId23"/>
                  <a:stretch>
                    <a:fillRect l="-10112" r="-337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0F531887-BE40-E5CD-F428-A7BE65F989D6}"/>
                    </a:ext>
                  </a:extLst>
                </p:cNvPr>
                <p:cNvSpPr txBox="1"/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0F531887-BE40-E5CD-F428-A7BE65F98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 l="-8475" r="-847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2BD8C96A-CCFC-03B1-CCA1-A08091F843B5}"/>
                    </a:ext>
                  </a:extLst>
                </p:cNvPr>
                <p:cNvSpPr txBox="1"/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2BD8C96A-CCFC-03B1-CCA1-A08091F84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753AC268-D793-A1FF-0CB2-8C73EAA0AF0D}"/>
                    </a:ext>
                  </a:extLst>
                </p:cNvPr>
                <p:cNvSpPr txBox="1"/>
                <p:nvPr/>
              </p:nvSpPr>
              <p:spPr>
                <a:xfrm>
                  <a:off x="11771999" y="3996000"/>
                  <a:ext cx="57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753AC268-D793-A1FF-0CB2-8C73EAA0A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1999" y="3996000"/>
                  <a:ext cx="576000" cy="396000"/>
                </a:xfrm>
                <a:prstGeom prst="rect">
                  <a:avLst/>
                </a:prstGeom>
                <a:blipFill>
                  <a:blip r:embed="rId25"/>
                  <a:stretch>
                    <a:fillRect l="-7368" r="-1053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B840280D-E7EF-2734-2C08-90201F6CB650}"/>
              </a:ext>
            </a:extLst>
          </p:cNvPr>
          <p:cNvGrpSpPr/>
          <p:nvPr/>
        </p:nvGrpSpPr>
        <p:grpSpPr>
          <a:xfrm>
            <a:off x="7020000" y="4968000"/>
            <a:ext cx="3960000" cy="1620000"/>
            <a:chOff x="7020000" y="4968000"/>
            <a:chExt cx="3960000" cy="16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CBA2E7F6-68DC-7724-21DF-228A1B300FA9}"/>
                    </a:ext>
                  </a:extLst>
                </p:cNvPr>
                <p:cNvSpPr txBox="1"/>
                <p:nvPr/>
              </p:nvSpPr>
              <p:spPr>
                <a:xfrm>
                  <a:off x="7847999" y="5076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CBA2E7F6-68DC-7724-21DF-228A1B300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999" y="5076000"/>
                  <a:ext cx="360000" cy="396000"/>
                </a:xfrm>
                <a:prstGeom prst="rect">
                  <a:avLst/>
                </a:prstGeom>
                <a:blipFill>
                  <a:blip r:embed="rId26"/>
                  <a:stretch>
                    <a:fillRect l="-13559" r="-508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FE09C23F-F94F-1A96-9C69-DFD84162B41B}"/>
                    </a:ext>
                  </a:extLst>
                </p:cNvPr>
                <p:cNvSpPr txBox="1"/>
                <p:nvPr/>
              </p:nvSpPr>
              <p:spPr>
                <a:xfrm>
                  <a:off x="8964000" y="514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FE09C23F-F94F-1A96-9C69-DFD84162B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000" y="5148000"/>
                  <a:ext cx="360000" cy="396000"/>
                </a:xfrm>
                <a:prstGeom prst="rect">
                  <a:avLst/>
                </a:prstGeom>
                <a:blipFill>
                  <a:blip r:embed="rId27"/>
                  <a:stretch>
                    <a:fillRect l="-10000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547D7AB9-1362-3543-B9C2-52C712611676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5472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B06BFBDD-AA98-A93A-D32B-BCD96DDE67D8}"/>
                    </a:ext>
                  </a:extLst>
                </p:cNvPr>
                <p:cNvSpPr txBox="1"/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B06BFBDD-AA98-A93A-D32B-BCD96DDE6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BC64CD01-B785-89B6-A152-F0488513DBF7}"/>
                    </a:ext>
                  </a:extLst>
                </p:cNvPr>
                <p:cNvSpPr txBox="1"/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BC64CD01-B785-89B6-A152-F0488513D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本框 247">
                  <a:extLst>
                    <a:ext uri="{FF2B5EF4-FFF2-40B4-BE49-F238E27FC236}">
                      <a16:creationId xmlns:a16="http://schemas.microsoft.com/office/drawing/2014/main" id="{84FE6AE4-1D88-EA2F-7DE3-BD37B1F7DD1E}"/>
                    </a:ext>
                  </a:extLst>
                </p:cNvPr>
                <p:cNvSpPr txBox="1"/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文本框 247">
                  <a:extLst>
                    <a:ext uri="{FF2B5EF4-FFF2-40B4-BE49-F238E27FC236}">
                      <a16:creationId xmlns:a16="http://schemas.microsoft.com/office/drawing/2014/main" id="{84FE6AE4-1D88-EA2F-7DE3-BD37B1F7D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FF71A4B4-C74E-A086-EB11-DBE402D3C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8A545A78-EF87-2577-7D21-3F2BD3391888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5760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3870CB96-4DA0-8A92-E434-843BA912F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5F1268A9-C684-4359-A2C6-6B1D12C8E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076000"/>
              <a:ext cx="0" cy="16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1023C31C-D3FC-628D-8F18-94A8A59B5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940000"/>
              <a:ext cx="0" cy="61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78C0522A-B474-A5B6-061A-86DED3984B80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6588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B77F12FC-D9CF-369F-1184-4B781532EA41}"/>
                    </a:ext>
                  </a:extLst>
                </p:cNvPr>
                <p:cNvSpPr txBox="1"/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B77F12FC-D9CF-369F-1184-4B781532E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blipFill>
                  <a:blip r:embed="rId31"/>
                  <a:stretch>
                    <a:fillRect l="-16667"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D14903F8-1A71-BB44-E607-3A2423B414A1}"/>
                </a:ext>
              </a:extLst>
            </p:cNvPr>
            <p:cNvCxnSpPr>
              <a:cxnSpLocks/>
            </p:cNvCxnSpPr>
            <p:nvPr/>
          </p:nvCxnSpPr>
          <p:spPr>
            <a:xfrm>
              <a:off x="8784000" y="5076000"/>
              <a:ext cx="18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00B44A95-A0D6-9026-A50A-939F40AB5E72}"/>
                </a:ext>
              </a:extLst>
            </p:cNvPr>
            <p:cNvSpPr/>
            <p:nvPr/>
          </p:nvSpPr>
          <p:spPr>
            <a:xfrm>
              <a:off x="8730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51DDFD70-E30C-371B-19E9-FC3465975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0000" y="5580000"/>
              <a:ext cx="0" cy="8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16E2A20E-4705-0125-6B15-C0705D4A7488}"/>
                </a:ext>
              </a:extLst>
            </p:cNvPr>
            <p:cNvSpPr/>
            <p:nvPr/>
          </p:nvSpPr>
          <p:spPr>
            <a:xfrm>
              <a:off x="7668000" y="576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9A2EF58-404C-6EF8-8064-DD1B47B38CB1}"/>
                    </a:ext>
                  </a:extLst>
                </p:cNvPr>
                <p:cNvSpPr txBox="1"/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9A2EF58-404C-6EF8-8064-DD1B47B38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blipFill>
                  <a:blip r:embed="rId32"/>
                  <a:stretch>
                    <a:fillRect l="-18462" r="-1230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ED437486-81D8-3573-68B5-456E34373391}"/>
                </a:ext>
              </a:extLst>
            </p:cNvPr>
            <p:cNvSpPr/>
            <p:nvPr/>
          </p:nvSpPr>
          <p:spPr>
            <a:xfrm>
              <a:off x="7686000" y="552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6259B0E7-B8FC-B37E-7142-F352E94EEDF3}"/>
                </a:ext>
              </a:extLst>
            </p:cNvPr>
            <p:cNvSpPr/>
            <p:nvPr/>
          </p:nvSpPr>
          <p:spPr>
            <a:xfrm>
              <a:off x="76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8F21A482-9733-2BC9-7A17-E754D64C1414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5580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054CC8D1-9793-20CA-1441-53EAFCEEFD38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6408000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BFE4C4DE-D764-E264-4625-C86B6151E5C8}"/>
                </a:ext>
              </a:extLst>
            </p:cNvPr>
            <p:cNvSpPr/>
            <p:nvPr/>
          </p:nvSpPr>
          <p:spPr>
            <a:xfrm>
              <a:off x="7344000" y="552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71665D9B-12CF-3A9D-B14A-A9D397AE4A58}"/>
                </a:ext>
              </a:extLst>
            </p:cNvPr>
            <p:cNvSpPr/>
            <p:nvPr/>
          </p:nvSpPr>
          <p:spPr>
            <a:xfrm>
              <a:off x="7344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7D434EE6-644C-4965-1F3F-6EDA54693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FB62BF57-C3D5-02D0-0B3C-81104A90FD8C}"/>
                </a:ext>
              </a:extLst>
            </p:cNvPr>
            <p:cNvSpPr/>
            <p:nvPr/>
          </p:nvSpPr>
          <p:spPr>
            <a:xfrm>
              <a:off x="946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0E20C931-0A5E-0D78-08C7-4B92F6919FF8}"/>
                    </a:ext>
                  </a:extLst>
                </p:cNvPr>
                <p:cNvSpPr txBox="1"/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0E20C931-0A5E-0D78-08C7-4B92F691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blipFill>
                  <a:blip r:embed="rId33"/>
                  <a:stretch>
                    <a:fillRect l="-15385" r="-3077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24361508-0C7A-8082-F10B-575F4E14C25A}"/>
                </a:ext>
              </a:extLst>
            </p:cNvPr>
            <p:cNvSpPr/>
            <p:nvPr/>
          </p:nvSpPr>
          <p:spPr>
            <a:xfrm>
              <a:off x="948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EFA99447-ECDF-1114-26D5-187EC7C8F332}"/>
                </a:ext>
              </a:extLst>
            </p:cNvPr>
            <p:cNvSpPr/>
            <p:nvPr/>
          </p:nvSpPr>
          <p:spPr>
            <a:xfrm>
              <a:off x="94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96" name="直接箭头连接符 295">
              <a:extLst>
                <a:ext uri="{FF2B5EF4-FFF2-40B4-BE49-F238E27FC236}">
                  <a16:creationId xmlns:a16="http://schemas.microsoft.com/office/drawing/2014/main" id="{6F62D69B-16B0-B5E8-B50E-9FACF3A02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000" y="5184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F6117F2F-250A-D02F-EEE0-449837226986}"/>
                    </a:ext>
                  </a:extLst>
                </p:cNvPr>
                <p:cNvSpPr txBox="1"/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F6117F2F-250A-D02F-EEE0-449837226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 l="-13559" r="-3390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25A7CF4F-5E2F-55AF-86ED-929DA1F2F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975CC36E-7D15-8104-2EE0-88429A65E617}"/>
                </a:ext>
              </a:extLst>
            </p:cNvPr>
            <p:cNvSpPr/>
            <p:nvPr/>
          </p:nvSpPr>
          <p:spPr>
            <a:xfrm>
              <a:off x="1018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DD206F5C-A131-DAE2-81CD-F66C37C2DD58}"/>
                    </a:ext>
                  </a:extLst>
                </p:cNvPr>
                <p:cNvSpPr txBox="1"/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DD206F5C-A131-DAE2-81CD-F66C37C2D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blipFill>
                  <a:blip r:embed="rId35"/>
                  <a:stretch>
                    <a:fillRect l="-18462" r="-923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490D9506-B00B-2AD5-463B-91E3EE89B7FF}"/>
                </a:ext>
              </a:extLst>
            </p:cNvPr>
            <p:cNvSpPr/>
            <p:nvPr/>
          </p:nvSpPr>
          <p:spPr>
            <a:xfrm>
              <a:off x="1020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6CA57ABB-DFCB-7AA4-FE94-2B8A4123041F}"/>
                </a:ext>
              </a:extLst>
            </p:cNvPr>
            <p:cNvSpPr/>
            <p:nvPr/>
          </p:nvSpPr>
          <p:spPr>
            <a:xfrm>
              <a:off x="1020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5BF80C96-AB24-6955-A312-CA9FFFEB8DB2}"/>
                </a:ext>
              </a:extLst>
            </p:cNvPr>
            <p:cNvSpPr/>
            <p:nvPr/>
          </p:nvSpPr>
          <p:spPr>
            <a:xfrm>
              <a:off x="10548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077F4F8B-22DA-2808-8E0D-5B00E459E919}"/>
                </a:ext>
              </a:extLst>
            </p:cNvPr>
            <p:cNvSpPr/>
            <p:nvPr/>
          </p:nvSpPr>
          <p:spPr>
            <a:xfrm>
              <a:off x="10548000" y="5022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76A731A4-30B0-7673-9BC3-5EF151B79B9F}"/>
                    </a:ext>
                  </a:extLst>
                </p:cNvPr>
                <p:cNvSpPr txBox="1"/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76A731A4-30B0-7673-9BC3-5EF151B79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blipFill>
                  <a:blip r:embed="rId3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F39D37A-1AF8-462A-A198-BC80B879196A}"/>
                    </a:ext>
                  </a:extLst>
                </p:cNvPr>
                <p:cNvSpPr txBox="1"/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F39D37A-1AF8-462A-A198-BC80B8791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4473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DD22B-1A11-3513-7DBE-6DC690A0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553A34FD-3806-D3A4-2038-831599598612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共射极放大电路的等效电路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8E4233A-1CF3-59EE-2C64-44B7354E1BC1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296392E-E8B6-0D70-1172-63F1DBC27B1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7" name="箭头: 五边形 26">
                <a:extLst>
                  <a:ext uri="{FF2B5EF4-FFF2-40B4-BE49-F238E27FC236}">
                    <a16:creationId xmlns:a16="http://schemas.microsoft.com/office/drawing/2014/main" id="{BFD63EB1-16A2-DE76-F660-FA631816BAE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51E57602-7EBE-F1BD-C2CA-4E41F86FF030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灯片编号占位符 3">
              <a:extLst>
                <a:ext uri="{FF2B5EF4-FFF2-40B4-BE49-F238E27FC236}">
                  <a16:creationId xmlns:a16="http://schemas.microsoft.com/office/drawing/2014/main" id="{C1DFEF94-E4B3-2942-4ABB-D6312BAE3458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aphicFrame>
        <p:nvGraphicFramePr>
          <p:cNvPr id="106" name="表格 7">
            <a:extLst>
              <a:ext uri="{FF2B5EF4-FFF2-40B4-BE49-F238E27FC236}">
                <a16:creationId xmlns:a16="http://schemas.microsoft.com/office/drawing/2014/main" id="{FB50A844-34DF-EA4D-AD36-086AB27B3C99}"/>
              </a:ext>
            </a:extLst>
          </p:cNvPr>
          <p:cNvGraphicFramePr>
            <a:graphicFrameLocks noGrp="1"/>
          </p:cNvGraphicFramePr>
          <p:nvPr/>
        </p:nvGraphicFramePr>
        <p:xfrm>
          <a:off x="452827" y="720000"/>
          <a:ext cx="11286346" cy="1390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0793">
                  <a:extLst>
                    <a:ext uri="{9D8B030D-6E8A-4147-A177-3AD203B41FA5}">
                      <a16:colId xmlns:a16="http://schemas.microsoft.com/office/drawing/2014/main" val="607158549"/>
                    </a:ext>
                  </a:extLst>
                </a:gridCol>
                <a:gridCol w="1701939">
                  <a:extLst>
                    <a:ext uri="{9D8B030D-6E8A-4147-A177-3AD203B41FA5}">
                      <a16:colId xmlns:a16="http://schemas.microsoft.com/office/drawing/2014/main" val="241199702"/>
                    </a:ext>
                  </a:extLst>
                </a:gridCol>
                <a:gridCol w="1654721">
                  <a:extLst>
                    <a:ext uri="{9D8B030D-6E8A-4147-A177-3AD203B41FA5}">
                      <a16:colId xmlns:a16="http://schemas.microsoft.com/office/drawing/2014/main" val="1830020200"/>
                    </a:ext>
                  </a:extLst>
                </a:gridCol>
                <a:gridCol w="1643151">
                  <a:extLst>
                    <a:ext uri="{9D8B030D-6E8A-4147-A177-3AD203B41FA5}">
                      <a16:colId xmlns:a16="http://schemas.microsoft.com/office/drawing/2014/main" val="1761114442"/>
                    </a:ext>
                  </a:extLst>
                </a:gridCol>
                <a:gridCol w="1724152">
                  <a:extLst>
                    <a:ext uri="{9D8B030D-6E8A-4147-A177-3AD203B41FA5}">
                      <a16:colId xmlns:a16="http://schemas.microsoft.com/office/drawing/2014/main" val="1777720442"/>
                    </a:ext>
                  </a:extLst>
                </a:gridCol>
                <a:gridCol w="876725">
                  <a:extLst>
                    <a:ext uri="{9D8B030D-6E8A-4147-A177-3AD203B41FA5}">
                      <a16:colId xmlns:a16="http://schemas.microsoft.com/office/drawing/2014/main" val="3406803493"/>
                    </a:ext>
                  </a:extLst>
                </a:gridCol>
                <a:gridCol w="864072">
                  <a:extLst>
                    <a:ext uri="{9D8B030D-6E8A-4147-A177-3AD203B41FA5}">
                      <a16:colId xmlns:a16="http://schemas.microsoft.com/office/drawing/2014/main" val="3108246383"/>
                    </a:ext>
                  </a:extLst>
                </a:gridCol>
                <a:gridCol w="1410793">
                  <a:extLst>
                    <a:ext uri="{9D8B030D-6E8A-4147-A177-3AD203B41FA5}">
                      <a16:colId xmlns:a16="http://schemas.microsoft.com/office/drawing/2014/main" val="3692685958"/>
                    </a:ext>
                  </a:extLst>
                </a:gridCol>
              </a:tblGrid>
              <a:tr h="597666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直流电压源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交流电压源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直流电流源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交流电流源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其它器件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857467"/>
                  </a:ext>
                </a:extLst>
              </a:tr>
              <a:tr h="3958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直流等效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1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交流等效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断路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721858"/>
                  </a:ext>
                </a:extLst>
              </a:tr>
            </a:tbl>
          </a:graphicData>
        </a:graphic>
      </p:graphicFrame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ACE8BF34-9AA0-E309-641E-DD08079CC6E7}"/>
              </a:ext>
            </a:extLst>
          </p:cNvPr>
          <p:cNvGrpSpPr/>
          <p:nvPr/>
        </p:nvGrpSpPr>
        <p:grpSpPr>
          <a:xfrm>
            <a:off x="360000" y="2988000"/>
            <a:ext cx="4789735" cy="3168000"/>
            <a:chOff x="360000" y="2988000"/>
            <a:chExt cx="4789735" cy="3168000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5B4A502-ACF0-A6DD-C533-765D67121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000" y="4428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6557433-38F9-AA71-3B59-0D15A499AB20}"/>
                </a:ext>
              </a:extLst>
            </p:cNvPr>
            <p:cNvCxnSpPr>
              <a:cxnSpLocks/>
            </p:cNvCxnSpPr>
            <p:nvPr/>
          </p:nvCxnSpPr>
          <p:spPr>
            <a:xfrm>
              <a:off x="2376000" y="4968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CF2D7A4-BD47-C331-1E4F-338A5016C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000" y="4428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3AC3F4F-B70F-4CBC-1E58-CB11EFBE7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00" y="3348000"/>
              <a:ext cx="0" cy="109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F12E80A-4E9D-7EB5-EF52-B8B6F444C50C}"/>
                </a:ext>
              </a:extLst>
            </p:cNvPr>
            <p:cNvCxnSpPr>
              <a:cxnSpLocks/>
            </p:cNvCxnSpPr>
            <p:nvPr/>
          </p:nvCxnSpPr>
          <p:spPr>
            <a:xfrm>
              <a:off x="1368000" y="4788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AB6109-42CC-75B2-D81A-8F309C3A1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00" y="5148000"/>
              <a:ext cx="0" cy="10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0F467D0-5F54-FB90-2B15-5514E6EAAC21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5652000"/>
              <a:ext cx="3795357" cy="13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EC1904-6A04-6B55-EEAB-011FEE4524FF}"/>
                </a:ext>
              </a:extLst>
            </p:cNvPr>
            <p:cNvCxnSpPr>
              <a:cxnSpLocks/>
            </p:cNvCxnSpPr>
            <p:nvPr/>
          </p:nvCxnSpPr>
          <p:spPr>
            <a:xfrm>
              <a:off x="2808000" y="4248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7D8D382-1B7A-99F1-736B-E99F033125D3}"/>
                </a:ext>
              </a:extLst>
            </p:cNvPr>
            <p:cNvSpPr/>
            <p:nvPr/>
          </p:nvSpPr>
          <p:spPr>
            <a:xfrm>
              <a:off x="2754000" y="559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4C073AA-355D-E062-0FCB-57447C7FE390}"/>
                </a:ext>
              </a:extLst>
            </p:cNvPr>
            <p:cNvCxnSpPr>
              <a:cxnSpLocks/>
            </p:cNvCxnSpPr>
            <p:nvPr/>
          </p:nvCxnSpPr>
          <p:spPr>
            <a:xfrm>
              <a:off x="2628000" y="615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9AB4B4F-18BC-4142-0991-7C2E54673F4A}"/>
                </a:ext>
              </a:extLst>
            </p:cNvPr>
            <p:cNvSpPr/>
            <p:nvPr/>
          </p:nvSpPr>
          <p:spPr>
            <a:xfrm>
              <a:off x="2737590" y="3564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AF7E8BB-7830-7733-5884-144BFD7AF480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0" y="3384000"/>
              <a:ext cx="19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B4F6AE6-6CA4-D812-CD02-280D1CCD34DB}"/>
                </a:ext>
              </a:extLst>
            </p:cNvPr>
            <p:cNvCxnSpPr>
              <a:cxnSpLocks/>
            </p:cNvCxnSpPr>
            <p:nvPr/>
          </p:nvCxnSpPr>
          <p:spPr>
            <a:xfrm>
              <a:off x="3492000" y="3996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F555572-7202-7252-A9F2-67EDCCEE7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8000" y="4248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57D9931A-3F68-9A59-C4DD-098A8DD00A00}"/>
                    </a:ext>
                  </a:extLst>
                </p:cNvPr>
                <p:cNvSpPr txBox="1"/>
                <p:nvPr/>
              </p:nvSpPr>
              <p:spPr>
                <a:xfrm>
                  <a:off x="2340000" y="3636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57D9931A-3F68-9A59-C4DD-098A8DD00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0000" y="3636000"/>
                  <a:ext cx="396000" cy="396000"/>
                </a:xfrm>
                <a:prstGeom prst="rect">
                  <a:avLst/>
                </a:prstGeom>
                <a:blipFill>
                  <a:blip r:embed="rId3"/>
                  <a:stretch>
                    <a:fillRect l="-16923" r="-1538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55BC15AB-92EA-0143-191E-B761B8A7C287}"/>
                    </a:ext>
                  </a:extLst>
                </p:cNvPr>
                <p:cNvSpPr txBox="1"/>
                <p:nvPr/>
              </p:nvSpPr>
              <p:spPr>
                <a:xfrm>
                  <a:off x="4500000" y="410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55BC15AB-92EA-0143-191E-B761B8A7C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000" y="4104000"/>
                  <a:ext cx="360000" cy="360000"/>
                </a:xfrm>
                <a:prstGeom prst="rect">
                  <a:avLst/>
                </a:prstGeom>
                <a:blipFill>
                  <a:blip r:embed="rId4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3D19F1C-D69B-E0D9-EDA6-47FB18D7FFDB}"/>
                    </a:ext>
                  </a:extLst>
                </p:cNvPr>
                <p:cNvSpPr txBox="1"/>
                <p:nvPr/>
              </p:nvSpPr>
              <p:spPr>
                <a:xfrm>
                  <a:off x="4500000" y="540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53D19F1C-D69B-E0D9-EDA6-47FB18D7F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000" y="5400000"/>
                  <a:ext cx="360000" cy="36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0B4FC9A-7572-15ED-F359-2F65A2D4B13B}"/>
                    </a:ext>
                  </a:extLst>
                </p:cNvPr>
                <p:cNvSpPr txBox="1"/>
                <p:nvPr/>
              </p:nvSpPr>
              <p:spPr>
                <a:xfrm>
                  <a:off x="4536000" y="475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0B4FC9A-7572-15ED-F359-2F65A2D4B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000" y="4752000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 l="-13559" r="-3390" b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D76225D-8B74-CA78-ACE7-C9C26644C6BD}"/>
                    </a:ext>
                  </a:extLst>
                </p:cNvPr>
                <p:cNvSpPr txBox="1"/>
                <p:nvPr/>
              </p:nvSpPr>
              <p:spPr>
                <a:xfrm>
                  <a:off x="2664000" y="4572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D76225D-8B74-CA78-ACE7-C9C26644C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000" y="4572000"/>
                  <a:ext cx="288000" cy="396000"/>
                </a:xfrm>
                <a:prstGeom prst="rect">
                  <a:avLst/>
                </a:prstGeom>
                <a:blipFill>
                  <a:blip r:embed="rId7"/>
                  <a:stretch>
                    <a:fillRect l="-17021" r="-212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848B927C-59A7-DF0C-5B77-FE6370334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0000" y="3384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3E60C8E-E6F8-57BC-1E31-08363BF64837}"/>
                </a:ext>
              </a:extLst>
            </p:cNvPr>
            <p:cNvSpPr/>
            <p:nvPr/>
          </p:nvSpPr>
          <p:spPr>
            <a:xfrm>
              <a:off x="1746000" y="473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5F64212-9B88-8E94-4600-C0268543AF5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4788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1CA60C0-3DC1-E965-2804-5A660509E584}"/>
                    </a:ext>
                  </a:extLst>
                </p:cNvPr>
                <p:cNvSpPr txBox="1"/>
                <p:nvPr/>
              </p:nvSpPr>
              <p:spPr>
                <a:xfrm>
                  <a:off x="3366000" y="3600000"/>
                  <a:ext cx="432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1CA60C0-3DC1-E965-2804-5A660509E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00" y="3600000"/>
                  <a:ext cx="432000" cy="396000"/>
                </a:xfrm>
                <a:prstGeom prst="rect">
                  <a:avLst/>
                </a:prstGeom>
                <a:blipFill>
                  <a:blip r:embed="rId8"/>
                  <a:stretch>
                    <a:fillRect l="-9859" b="-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79993DEF-9A31-6FB7-D94E-89D38B695E75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4248000"/>
              <a:ext cx="828000" cy="10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D2B4180-12E4-1C32-3525-52ECD0A8A2B1}"/>
                    </a:ext>
                  </a:extLst>
                </p:cNvPr>
                <p:cNvSpPr txBox="1"/>
                <p:nvPr/>
              </p:nvSpPr>
              <p:spPr>
                <a:xfrm>
                  <a:off x="360000" y="460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D2B4180-12E4-1C32-3525-52ECD0A8A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4608000"/>
                  <a:ext cx="360000" cy="360000"/>
                </a:xfrm>
                <a:prstGeom prst="rect">
                  <a:avLst/>
                </a:prstGeom>
                <a:blipFill>
                  <a:blip r:embed="rId9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43659BF-56DD-535F-EFBC-62E8F599B5D0}"/>
                    </a:ext>
                  </a:extLst>
                </p:cNvPr>
                <p:cNvSpPr txBox="1"/>
                <p:nvPr/>
              </p:nvSpPr>
              <p:spPr>
                <a:xfrm>
                  <a:off x="360000" y="540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43659BF-56DD-535F-EFBC-62E8F599B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5400000"/>
                  <a:ext cx="360000" cy="36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900CAA4F-04C6-2B36-304A-02D81EB044C4}"/>
                    </a:ext>
                  </a:extLst>
                </p:cNvPr>
                <p:cNvSpPr txBox="1"/>
                <p:nvPr/>
              </p:nvSpPr>
              <p:spPr>
                <a:xfrm>
                  <a:off x="360000" y="500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900CAA4F-04C6-2B36-304A-02D81EB04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5004000"/>
                  <a:ext cx="360000" cy="360000"/>
                </a:xfrm>
                <a:prstGeom prst="rect">
                  <a:avLst/>
                </a:prstGeom>
                <a:blipFill>
                  <a:blip r:embed="rId11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D3B41E3-EFC9-CB2B-FD95-4053102A3466}"/>
                </a:ext>
              </a:extLst>
            </p:cNvPr>
            <p:cNvSpPr/>
            <p:nvPr/>
          </p:nvSpPr>
          <p:spPr>
            <a:xfrm>
              <a:off x="2754000" y="419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D93889D-E5C1-BC3C-F4E0-8E1D5B0AAEC9}"/>
                </a:ext>
              </a:extLst>
            </p:cNvPr>
            <p:cNvSpPr/>
            <p:nvPr/>
          </p:nvSpPr>
          <p:spPr>
            <a:xfrm>
              <a:off x="2754000" y="333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7DB49425-8067-CE1B-5686-615D2AF652B2}"/>
                </a:ext>
              </a:extLst>
            </p:cNvPr>
            <p:cNvSpPr/>
            <p:nvPr/>
          </p:nvSpPr>
          <p:spPr>
            <a:xfrm>
              <a:off x="720000" y="473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210290D-A45A-3872-40D8-42E4AFEA2617}"/>
                </a:ext>
              </a:extLst>
            </p:cNvPr>
            <p:cNvSpPr/>
            <p:nvPr/>
          </p:nvSpPr>
          <p:spPr>
            <a:xfrm>
              <a:off x="4015628" y="559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863CCDD0-8C9D-107F-1AF6-40A65AFAD5BA}"/>
                </a:ext>
              </a:extLst>
            </p:cNvPr>
            <p:cNvSpPr/>
            <p:nvPr/>
          </p:nvSpPr>
          <p:spPr>
            <a:xfrm>
              <a:off x="4392000" y="419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7FABC08-5558-DFF2-ED7F-3D6F5DE1FAC6}"/>
                </a:ext>
              </a:extLst>
            </p:cNvPr>
            <p:cNvSpPr/>
            <p:nvPr/>
          </p:nvSpPr>
          <p:spPr>
            <a:xfrm>
              <a:off x="4428000" y="559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64BB5311-9CFB-36C9-81D2-7F058387F34E}"/>
                </a:ext>
              </a:extLst>
            </p:cNvPr>
            <p:cNvSpPr/>
            <p:nvPr/>
          </p:nvSpPr>
          <p:spPr>
            <a:xfrm>
              <a:off x="4014000" y="419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A432D295-D9BC-84A0-0C3E-2F823A474B11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3996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2F772F3-C0F1-00C3-1C28-AF512C8410CB}"/>
                </a:ext>
              </a:extLst>
            </p:cNvPr>
            <p:cNvSpPr/>
            <p:nvPr/>
          </p:nvSpPr>
          <p:spPr>
            <a:xfrm>
              <a:off x="1728000" y="3564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9FCAB9-09ED-4E3F-EB17-E931733C7AB4}"/>
                    </a:ext>
                  </a:extLst>
                </p:cNvPr>
                <p:cNvSpPr txBox="1"/>
                <p:nvPr/>
              </p:nvSpPr>
              <p:spPr>
                <a:xfrm>
                  <a:off x="1332000" y="3636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9FCAB9-09ED-4E3F-EB17-E931733C7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3636000"/>
                  <a:ext cx="396000" cy="396000"/>
                </a:xfrm>
                <a:prstGeom prst="rect">
                  <a:avLst/>
                </a:prstGeom>
                <a:blipFill>
                  <a:blip r:embed="rId12"/>
                  <a:stretch>
                    <a:fillRect l="-20313" r="-12500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3767550-3390-DDB0-BD78-AB781D65CFE8}"/>
                </a:ext>
              </a:extLst>
            </p:cNvPr>
            <p:cNvCxnSpPr>
              <a:cxnSpLocks/>
            </p:cNvCxnSpPr>
            <p:nvPr/>
          </p:nvCxnSpPr>
          <p:spPr>
            <a:xfrm>
              <a:off x="1206001" y="4536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99548F7-A933-5DE4-2BFD-F36D1B9D1819}"/>
                    </a:ext>
                  </a:extLst>
                </p:cNvPr>
                <p:cNvSpPr txBox="1"/>
                <p:nvPr/>
              </p:nvSpPr>
              <p:spPr>
                <a:xfrm>
                  <a:off x="1080000" y="4140000"/>
                  <a:ext cx="432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99548F7-A933-5DE4-2BFD-F36D1B9D1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" y="4140000"/>
                  <a:ext cx="432000" cy="396000"/>
                </a:xfrm>
                <a:prstGeom prst="rect">
                  <a:avLst/>
                </a:prstGeom>
                <a:blipFill>
                  <a:blip r:embed="rId13"/>
                  <a:stretch>
                    <a:fillRect l="-8451" b="-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3EF388-18E3-5089-4B90-C328FE07DB2C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01" y="4536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AACAD39-3654-A0DD-DB63-C41022C6FF45}"/>
                </a:ext>
              </a:extLst>
            </p:cNvPr>
            <p:cNvSpPr/>
            <p:nvPr/>
          </p:nvSpPr>
          <p:spPr>
            <a:xfrm>
              <a:off x="720000" y="559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25D9CF8-C77D-1AFC-83B4-A0B95CC06865}"/>
                </a:ext>
              </a:extLst>
            </p:cNvPr>
            <p:cNvSpPr/>
            <p:nvPr/>
          </p:nvSpPr>
          <p:spPr>
            <a:xfrm>
              <a:off x="3996000" y="468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432FAAE-81EA-AC91-A867-FA48CF076C64}"/>
                    </a:ext>
                  </a:extLst>
                </p:cNvPr>
                <p:cNvSpPr txBox="1"/>
                <p:nvPr/>
              </p:nvSpPr>
              <p:spPr>
                <a:xfrm>
                  <a:off x="3600000" y="475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432FAAE-81EA-AC91-A867-FA48CF076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0" y="4752000"/>
                  <a:ext cx="396000" cy="396000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9231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9FE43984-C27A-8605-BEDC-68498ACB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780000" y="3132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B319867-2B53-079E-EDEE-F796CD4F9889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00" y="3240000"/>
              <a:ext cx="0" cy="288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ADFD810E-7B37-B211-D42F-4AAB0B2B4C0E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00" y="3384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C450D551-050C-8106-C791-93798ADAF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000" y="3384000"/>
              <a:ext cx="0" cy="25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FF042477-61C2-7A63-4ACC-A7EDEDD23FD3}"/>
                </a:ext>
              </a:extLst>
            </p:cNvPr>
            <p:cNvCxnSpPr>
              <a:cxnSpLocks/>
            </p:cNvCxnSpPr>
            <p:nvPr/>
          </p:nvCxnSpPr>
          <p:spPr>
            <a:xfrm>
              <a:off x="2809331" y="5904000"/>
              <a:ext cx="23404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F63018DB-FBE8-D726-9E00-4B27615742A2}"/>
                </a:ext>
              </a:extLst>
            </p:cNvPr>
            <p:cNvSpPr/>
            <p:nvPr/>
          </p:nvSpPr>
          <p:spPr>
            <a:xfrm>
              <a:off x="2754000" y="585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CC8F25B6-11C4-5E98-F15D-65D6AC8E55FA}"/>
                    </a:ext>
                  </a:extLst>
                </p:cNvPr>
                <p:cNvSpPr txBox="1"/>
                <p:nvPr/>
              </p:nvSpPr>
              <p:spPr>
                <a:xfrm>
                  <a:off x="3960000" y="2988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CC8F25B6-11C4-5E98-F15D-65D6AC8E5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000" y="2988000"/>
                  <a:ext cx="54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DF94B642-79EB-C8CE-84E8-18C21415B605}"/>
              </a:ext>
            </a:extLst>
          </p:cNvPr>
          <p:cNvSpPr txBox="1"/>
          <p:nvPr/>
        </p:nvSpPr>
        <p:spPr>
          <a:xfrm>
            <a:off x="5220000" y="2340000"/>
            <a:ext cx="18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交流通路：</a:t>
            </a:r>
            <a:endParaRPr lang="zh-CN" altLang="en-US" sz="2400" b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C7E2D9B4-0148-3A93-5B1D-1846C2940043}"/>
              </a:ext>
            </a:extLst>
          </p:cNvPr>
          <p:cNvGrpSpPr/>
          <p:nvPr/>
        </p:nvGrpSpPr>
        <p:grpSpPr>
          <a:xfrm>
            <a:off x="6948000" y="2160000"/>
            <a:ext cx="4789735" cy="2374612"/>
            <a:chOff x="6948000" y="2286000"/>
            <a:chExt cx="4789735" cy="2374612"/>
          </a:xfrm>
        </p:grpSpPr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688BB8B4-7BC2-871E-3E03-94A9C34C9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4000" y="3294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34B92D68-9520-740A-2C29-3E639BC7D71B}"/>
                </a:ext>
              </a:extLst>
            </p:cNvPr>
            <p:cNvCxnSpPr>
              <a:cxnSpLocks/>
            </p:cNvCxnSpPr>
            <p:nvPr/>
          </p:nvCxnSpPr>
          <p:spPr>
            <a:xfrm>
              <a:off x="8964000" y="3834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FD232631-8697-741F-8CB4-E33BD2D38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4000" y="3294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24D8DCCC-35E3-F2E3-5A42-A3CB54D70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000" y="2340000"/>
              <a:ext cx="0" cy="97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51C1957-54C8-9D44-9EB5-BB700ECBF58E}"/>
                </a:ext>
              </a:extLst>
            </p:cNvPr>
            <p:cNvCxnSpPr>
              <a:cxnSpLocks/>
            </p:cNvCxnSpPr>
            <p:nvPr/>
          </p:nvCxnSpPr>
          <p:spPr>
            <a:xfrm>
              <a:off x="7362000" y="3654000"/>
              <a:ext cx="160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278BBC26-82A0-A5C9-C4B7-19AE1C202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000" y="4012612"/>
              <a:ext cx="0" cy="64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BB788-1772-AF13-D3A0-E44018F5BFD3}"/>
                </a:ext>
              </a:extLst>
            </p:cNvPr>
            <p:cNvCxnSpPr>
              <a:cxnSpLocks/>
            </p:cNvCxnSpPr>
            <p:nvPr/>
          </p:nvCxnSpPr>
          <p:spPr>
            <a:xfrm>
              <a:off x="8388000" y="2340000"/>
              <a:ext cx="334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6A0E5722-0323-4096-BF58-EE7649A5C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6000" y="3114000"/>
              <a:ext cx="0" cy="11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C26915BC-1C43-75BD-384D-160B38802586}"/>
                    </a:ext>
                  </a:extLst>
                </p:cNvPr>
                <p:cNvSpPr txBox="1"/>
                <p:nvPr/>
              </p:nvSpPr>
              <p:spPr>
                <a:xfrm>
                  <a:off x="11088000" y="297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C26915BC-1C43-75BD-384D-160B38802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000" y="2970000"/>
                  <a:ext cx="360000" cy="360000"/>
                </a:xfrm>
                <a:prstGeom prst="rect">
                  <a:avLst/>
                </a:prstGeom>
                <a:blipFill>
                  <a:blip r:embed="rId1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EADC14E5-8D2C-DEE9-9554-97A1666A8723}"/>
                    </a:ext>
                  </a:extLst>
                </p:cNvPr>
                <p:cNvSpPr txBox="1"/>
                <p:nvPr/>
              </p:nvSpPr>
              <p:spPr>
                <a:xfrm>
                  <a:off x="11124000" y="351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EADC14E5-8D2C-DEE9-9554-97A1666A8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4000" y="3510000"/>
                  <a:ext cx="360000" cy="360000"/>
                </a:xfrm>
                <a:prstGeom prst="rect">
                  <a:avLst/>
                </a:prstGeom>
                <a:blipFill>
                  <a:blip r:embed="rId17"/>
                  <a:stretch>
                    <a:fillRect l="-13559" r="-1695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9A83AC9-D105-DB9F-86EF-5E420317E469}"/>
                    </a:ext>
                  </a:extLst>
                </p:cNvPr>
                <p:cNvSpPr txBox="1"/>
                <p:nvPr/>
              </p:nvSpPr>
              <p:spPr>
                <a:xfrm>
                  <a:off x="9252000" y="3438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09A83AC9-D105-DB9F-86EF-5E420317E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3438000"/>
                  <a:ext cx="288000" cy="396000"/>
                </a:xfrm>
                <a:prstGeom prst="rect">
                  <a:avLst/>
                </a:prstGeom>
                <a:blipFill>
                  <a:blip r:embed="rId18"/>
                  <a:stretch>
                    <a:fillRect l="-19149" r="-191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7BDAB1E6-DE25-164E-1C1F-2F29FDF18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8000" y="2340000"/>
              <a:ext cx="0" cy="12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018DF394-763E-3993-18C8-2A07C9A272E0}"/>
                </a:ext>
              </a:extLst>
            </p:cNvPr>
            <p:cNvSpPr/>
            <p:nvPr/>
          </p:nvSpPr>
          <p:spPr>
            <a:xfrm>
              <a:off x="8334000" y="360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7B2B6448-90FD-B2C7-773A-CFDB218992A7}"/>
                </a:ext>
              </a:extLst>
            </p:cNvPr>
            <p:cNvCxnSpPr>
              <a:cxnSpLocks/>
            </p:cNvCxnSpPr>
            <p:nvPr/>
          </p:nvCxnSpPr>
          <p:spPr>
            <a:xfrm>
              <a:off x="9396000" y="3114000"/>
              <a:ext cx="1620000" cy="10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C827CAAE-53C9-B1AF-34D9-D27CBA1A1B48}"/>
                    </a:ext>
                  </a:extLst>
                </p:cNvPr>
                <p:cNvSpPr txBox="1"/>
                <p:nvPr/>
              </p:nvSpPr>
              <p:spPr>
                <a:xfrm>
                  <a:off x="6948000" y="347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C827CAAE-53C9-B1AF-34D9-D27CBA1A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3474000"/>
                  <a:ext cx="36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F95B5ECC-965D-9ACC-C19A-FE90FB763533}"/>
                    </a:ext>
                  </a:extLst>
                </p:cNvPr>
                <p:cNvSpPr txBox="1"/>
                <p:nvPr/>
              </p:nvSpPr>
              <p:spPr>
                <a:xfrm>
                  <a:off x="6948000" y="376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F95B5ECC-965D-9ACC-C19A-FE90FB763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3762000"/>
                  <a:ext cx="360000" cy="360000"/>
                </a:xfrm>
                <a:prstGeom prst="rect">
                  <a:avLst/>
                </a:prstGeom>
                <a:blipFill>
                  <a:blip r:embed="rId20"/>
                  <a:stretch>
                    <a:fillRect l="-6780" r="-3390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FD1E325E-F82B-1EDD-C9F4-B498AC4340E4}"/>
                </a:ext>
              </a:extLst>
            </p:cNvPr>
            <p:cNvSpPr/>
            <p:nvPr/>
          </p:nvSpPr>
          <p:spPr>
            <a:xfrm>
              <a:off x="9342000" y="306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6DD90170-EF81-B604-2AD7-F67792F941C9}"/>
                </a:ext>
              </a:extLst>
            </p:cNvPr>
            <p:cNvSpPr/>
            <p:nvPr/>
          </p:nvSpPr>
          <p:spPr>
            <a:xfrm>
              <a:off x="9342000" y="228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2DFA26BF-98FA-86A2-F642-84CCF77CF017}"/>
                </a:ext>
              </a:extLst>
            </p:cNvPr>
            <p:cNvSpPr/>
            <p:nvPr/>
          </p:nvSpPr>
          <p:spPr>
            <a:xfrm>
              <a:off x="7308000" y="360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7593EEA3-7720-1A98-E56C-841CFFBA40A7}"/>
                </a:ext>
              </a:extLst>
            </p:cNvPr>
            <p:cNvSpPr/>
            <p:nvPr/>
          </p:nvSpPr>
          <p:spPr>
            <a:xfrm>
              <a:off x="10980000" y="306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8A8D1E05-0894-47EA-6E78-9725002BECBF}"/>
                </a:ext>
              </a:extLst>
            </p:cNvPr>
            <p:cNvSpPr/>
            <p:nvPr/>
          </p:nvSpPr>
          <p:spPr>
            <a:xfrm>
              <a:off x="10602000" y="306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23E7C014-9407-4C99-3D39-A9EEFA3AD422}"/>
                </a:ext>
              </a:extLst>
            </p:cNvPr>
            <p:cNvSpPr/>
            <p:nvPr/>
          </p:nvSpPr>
          <p:spPr>
            <a:xfrm>
              <a:off x="9325590" y="2484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57A8657-28AF-33BF-0FB0-7B756519CB3B}"/>
                    </a:ext>
                  </a:extLst>
                </p:cNvPr>
                <p:cNvSpPr txBox="1"/>
                <p:nvPr/>
              </p:nvSpPr>
              <p:spPr>
                <a:xfrm>
                  <a:off x="8928000" y="2556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E57A8657-28AF-33BF-0FB0-7B756519C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000" y="2556000"/>
                  <a:ext cx="396000" cy="396000"/>
                </a:xfrm>
                <a:prstGeom prst="rect">
                  <a:avLst/>
                </a:prstGeom>
                <a:blipFill>
                  <a:blip r:embed="rId21"/>
                  <a:stretch>
                    <a:fillRect l="-16923" r="-153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6C096590-2FE4-A9C0-3AC2-8F1D78BBAE3C}"/>
                </a:ext>
              </a:extLst>
            </p:cNvPr>
            <p:cNvSpPr/>
            <p:nvPr/>
          </p:nvSpPr>
          <p:spPr>
            <a:xfrm>
              <a:off x="8316000" y="2484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3718EC7C-8877-5207-4E98-981D6B0A0DAB}"/>
                    </a:ext>
                  </a:extLst>
                </p:cNvPr>
                <p:cNvSpPr txBox="1"/>
                <p:nvPr/>
              </p:nvSpPr>
              <p:spPr>
                <a:xfrm>
                  <a:off x="7920000" y="2556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8" name="文本框 227">
                  <a:extLst>
                    <a:ext uri="{FF2B5EF4-FFF2-40B4-BE49-F238E27FC236}">
                      <a16:creationId xmlns:a16="http://schemas.microsoft.com/office/drawing/2014/main" id="{3718EC7C-8877-5207-4E98-981D6B0A0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000" y="2556000"/>
                  <a:ext cx="396000" cy="396000"/>
                </a:xfrm>
                <a:prstGeom prst="rect">
                  <a:avLst/>
                </a:prstGeom>
                <a:blipFill>
                  <a:blip r:embed="rId22"/>
                  <a:stretch>
                    <a:fillRect l="-18462" r="-1230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211ACE98-56D5-5CB9-ED82-E7C8B84F6EBA}"/>
                </a:ext>
              </a:extLst>
            </p:cNvPr>
            <p:cNvSpPr/>
            <p:nvPr/>
          </p:nvSpPr>
          <p:spPr>
            <a:xfrm>
              <a:off x="10584000" y="342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文本框 233">
                  <a:extLst>
                    <a:ext uri="{FF2B5EF4-FFF2-40B4-BE49-F238E27FC236}">
                      <a16:creationId xmlns:a16="http://schemas.microsoft.com/office/drawing/2014/main" id="{C89AE5FB-D871-331F-8C36-D53F14ED2223}"/>
                    </a:ext>
                  </a:extLst>
                </p:cNvPr>
                <p:cNvSpPr txBox="1"/>
                <p:nvPr/>
              </p:nvSpPr>
              <p:spPr>
                <a:xfrm>
                  <a:off x="10188000" y="349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4" name="文本框 233">
                  <a:extLst>
                    <a:ext uri="{FF2B5EF4-FFF2-40B4-BE49-F238E27FC236}">
                      <a16:creationId xmlns:a16="http://schemas.microsoft.com/office/drawing/2014/main" id="{C89AE5FB-D871-331F-8C36-D53F14ED2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8000" y="3492000"/>
                  <a:ext cx="396000" cy="396000"/>
                </a:xfrm>
                <a:prstGeom prst="rect">
                  <a:avLst/>
                </a:prstGeom>
                <a:blipFill>
                  <a:blip r:embed="rId23"/>
                  <a:stretch>
                    <a:fillRect l="-18462" r="-923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68B5BF92-C938-E8F1-64C6-30DFCE6151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000" y="2340000"/>
              <a:ext cx="0" cy="210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9156DCC-11D1-2723-1EDE-97E686CF8E4B}"/>
                    </a:ext>
                  </a:extLst>
                </p:cNvPr>
                <p:cNvSpPr txBox="1"/>
                <p:nvPr/>
              </p:nvSpPr>
              <p:spPr>
                <a:xfrm>
                  <a:off x="11088000" y="40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D9156DCC-11D1-2723-1EDE-97E686CF8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000" y="4068000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FFF57F9D-9E8A-2B16-5C3C-761F2BE884FD}"/>
                    </a:ext>
                  </a:extLst>
                </p:cNvPr>
                <p:cNvSpPr txBox="1"/>
                <p:nvPr/>
              </p:nvSpPr>
              <p:spPr>
                <a:xfrm>
                  <a:off x="6948000" y="40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FFF57F9D-9E8A-2B16-5C3C-761F2BE88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4068000"/>
                  <a:ext cx="360000" cy="36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3F2E3EC-FE12-4A57-7658-440175A11FBA}"/>
                </a:ext>
              </a:extLst>
            </p:cNvPr>
            <p:cNvCxnSpPr>
              <a:cxnSpLocks/>
            </p:cNvCxnSpPr>
            <p:nvPr/>
          </p:nvCxnSpPr>
          <p:spPr>
            <a:xfrm>
              <a:off x="7308000" y="4302000"/>
              <a:ext cx="3795357" cy="13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797CBFE4-FC0A-1A0D-0E49-AA54D38969D6}"/>
                </a:ext>
              </a:extLst>
            </p:cNvPr>
            <p:cNvSpPr/>
            <p:nvPr/>
          </p:nvSpPr>
          <p:spPr>
            <a:xfrm>
              <a:off x="9342000" y="424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98207F13-AE60-4364-4155-F2A2246AA0B3}"/>
                </a:ext>
              </a:extLst>
            </p:cNvPr>
            <p:cNvCxnSpPr>
              <a:cxnSpLocks/>
            </p:cNvCxnSpPr>
            <p:nvPr/>
          </p:nvCxnSpPr>
          <p:spPr>
            <a:xfrm>
              <a:off x="9216000" y="4644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30BAEF0-7CEE-9BEB-12A7-1DAE5C1607D8}"/>
                </a:ext>
              </a:extLst>
            </p:cNvPr>
            <p:cNvSpPr/>
            <p:nvPr/>
          </p:nvSpPr>
          <p:spPr>
            <a:xfrm>
              <a:off x="10603628" y="424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D7B29205-9F14-FDE5-C84F-FDB72DCAE7E9}"/>
                </a:ext>
              </a:extLst>
            </p:cNvPr>
            <p:cNvSpPr/>
            <p:nvPr/>
          </p:nvSpPr>
          <p:spPr>
            <a:xfrm>
              <a:off x="11016000" y="424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20373DD1-DCC4-5B12-77EC-73DA1075B114}"/>
                </a:ext>
              </a:extLst>
            </p:cNvPr>
            <p:cNvSpPr/>
            <p:nvPr/>
          </p:nvSpPr>
          <p:spPr>
            <a:xfrm>
              <a:off x="7308000" y="424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752138E-E148-C35E-FE6D-40ACBF905585}"/>
                </a:ext>
              </a:extLst>
            </p:cNvPr>
            <p:cNvCxnSpPr>
              <a:cxnSpLocks/>
            </p:cNvCxnSpPr>
            <p:nvPr/>
          </p:nvCxnSpPr>
          <p:spPr>
            <a:xfrm>
              <a:off x="9397331" y="4446000"/>
              <a:ext cx="23404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14390C8A-9277-BD8A-1DF6-1697EB055F5A}"/>
                </a:ext>
              </a:extLst>
            </p:cNvPr>
            <p:cNvSpPr/>
            <p:nvPr/>
          </p:nvSpPr>
          <p:spPr>
            <a:xfrm>
              <a:off x="9342000" y="439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89E74F96-145A-CC1B-3569-2A5928744B0D}"/>
              </a:ext>
            </a:extLst>
          </p:cNvPr>
          <p:cNvGrpSpPr/>
          <p:nvPr/>
        </p:nvGrpSpPr>
        <p:grpSpPr>
          <a:xfrm>
            <a:off x="7020000" y="4968000"/>
            <a:ext cx="3960000" cy="1620000"/>
            <a:chOff x="7020000" y="4968000"/>
            <a:chExt cx="3960000" cy="16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FB6DC631-4D29-4F47-FD6C-5A9D82975FA2}"/>
                    </a:ext>
                  </a:extLst>
                </p:cNvPr>
                <p:cNvSpPr txBox="1"/>
                <p:nvPr/>
              </p:nvSpPr>
              <p:spPr>
                <a:xfrm>
                  <a:off x="7847999" y="5076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FB6DC631-4D29-4F47-FD6C-5A9D82975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999" y="5076000"/>
                  <a:ext cx="360000" cy="396000"/>
                </a:xfrm>
                <a:prstGeom prst="rect">
                  <a:avLst/>
                </a:prstGeom>
                <a:blipFill>
                  <a:blip r:embed="rId26"/>
                  <a:stretch>
                    <a:fillRect l="-13559" r="-508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525034A5-ACBE-B8E6-49B6-55EB75F83514}"/>
                    </a:ext>
                  </a:extLst>
                </p:cNvPr>
                <p:cNvSpPr txBox="1"/>
                <p:nvPr/>
              </p:nvSpPr>
              <p:spPr>
                <a:xfrm>
                  <a:off x="8964000" y="514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525034A5-ACBE-B8E6-49B6-55EB75F83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000" y="5148000"/>
                  <a:ext cx="360000" cy="396000"/>
                </a:xfrm>
                <a:prstGeom prst="rect">
                  <a:avLst/>
                </a:prstGeom>
                <a:blipFill>
                  <a:blip r:embed="rId27"/>
                  <a:stretch>
                    <a:fillRect l="-10000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7" name="直接箭头连接符 266">
              <a:extLst>
                <a:ext uri="{FF2B5EF4-FFF2-40B4-BE49-F238E27FC236}">
                  <a16:creationId xmlns:a16="http://schemas.microsoft.com/office/drawing/2014/main" id="{5221F22D-7C06-714F-E1EE-46DC6BDAD31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5472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ADE249A3-C116-F7F6-1471-741F0969D410}"/>
                    </a:ext>
                  </a:extLst>
                </p:cNvPr>
                <p:cNvSpPr txBox="1"/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B06BFBDD-AA98-A93A-D32B-BCD96DDE6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B0A74F10-6D21-16B4-6C7B-9E4876D2A59E}"/>
                    </a:ext>
                  </a:extLst>
                </p:cNvPr>
                <p:cNvSpPr txBox="1"/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BC64CD01-B785-89B6-A152-F0488513D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A6DB58B0-C075-CC91-C121-69E6EF35C1CD}"/>
                    </a:ext>
                  </a:extLst>
                </p:cNvPr>
                <p:cNvSpPr txBox="1"/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文本框 247">
                  <a:extLst>
                    <a:ext uri="{FF2B5EF4-FFF2-40B4-BE49-F238E27FC236}">
                      <a16:creationId xmlns:a16="http://schemas.microsoft.com/office/drawing/2014/main" id="{84FE6AE4-1D88-EA2F-7DE3-BD37B1F7D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blipFill>
                  <a:blip r:embed="rId30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F7B4A114-4B34-B764-365F-E8367C114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8095DDC8-A8D6-4462-7FE1-E9D53320DF5D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5760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8F2F45E3-4931-0FB6-34ED-CF83E8A56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18A0DC9E-8F72-EF28-810F-8EF917B6C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076000"/>
              <a:ext cx="0" cy="16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034A2700-1C99-44E5-C6D9-EFC70E914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940000"/>
              <a:ext cx="0" cy="61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FC1F846F-1600-D853-7FB4-EFB0A82B3DC4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6588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文本框 305">
                  <a:extLst>
                    <a:ext uri="{FF2B5EF4-FFF2-40B4-BE49-F238E27FC236}">
                      <a16:creationId xmlns:a16="http://schemas.microsoft.com/office/drawing/2014/main" id="{75848DDC-68DC-833C-8200-34F20298EB55}"/>
                    </a:ext>
                  </a:extLst>
                </p:cNvPr>
                <p:cNvSpPr txBox="1"/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B77F12FC-D9CF-369F-1184-4B781532E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blipFill>
                  <a:blip r:embed="rId31"/>
                  <a:stretch>
                    <a:fillRect l="-16667"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CE0ECFAD-B3D0-F32E-8A52-9DA0BCADAF84}"/>
                </a:ext>
              </a:extLst>
            </p:cNvPr>
            <p:cNvCxnSpPr>
              <a:cxnSpLocks/>
            </p:cNvCxnSpPr>
            <p:nvPr/>
          </p:nvCxnSpPr>
          <p:spPr>
            <a:xfrm>
              <a:off x="8784000" y="5076000"/>
              <a:ext cx="18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D7E177CF-B582-FEC3-0423-F07C4E15C75F}"/>
                </a:ext>
              </a:extLst>
            </p:cNvPr>
            <p:cNvSpPr/>
            <p:nvPr/>
          </p:nvSpPr>
          <p:spPr>
            <a:xfrm>
              <a:off x="8730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D5874FDD-0850-35F7-2F6A-7557F0BC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0000" y="5580000"/>
              <a:ext cx="0" cy="8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矩形 309">
              <a:extLst>
                <a:ext uri="{FF2B5EF4-FFF2-40B4-BE49-F238E27FC236}">
                  <a16:creationId xmlns:a16="http://schemas.microsoft.com/office/drawing/2014/main" id="{C16D235E-DD79-4980-6AE3-4347CB795CF6}"/>
                </a:ext>
              </a:extLst>
            </p:cNvPr>
            <p:cNvSpPr/>
            <p:nvPr/>
          </p:nvSpPr>
          <p:spPr>
            <a:xfrm>
              <a:off x="7668000" y="576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文本框 310">
                  <a:extLst>
                    <a:ext uri="{FF2B5EF4-FFF2-40B4-BE49-F238E27FC236}">
                      <a16:creationId xmlns:a16="http://schemas.microsoft.com/office/drawing/2014/main" id="{9B54DE97-90D5-82E3-0AFA-099138D01107}"/>
                    </a:ext>
                  </a:extLst>
                </p:cNvPr>
                <p:cNvSpPr txBox="1"/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9A2EF58-404C-6EF8-8064-DD1B47B38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blipFill>
                  <a:blip r:embed="rId32"/>
                  <a:stretch>
                    <a:fillRect l="-18462" r="-1230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F377BD8B-EC3E-89D5-1BB7-AF4C6C037E20}"/>
                </a:ext>
              </a:extLst>
            </p:cNvPr>
            <p:cNvSpPr/>
            <p:nvPr/>
          </p:nvSpPr>
          <p:spPr>
            <a:xfrm>
              <a:off x="7686000" y="552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274BE89C-768B-2F54-E8C5-8ED5A82F68C8}"/>
                </a:ext>
              </a:extLst>
            </p:cNvPr>
            <p:cNvSpPr/>
            <p:nvPr/>
          </p:nvSpPr>
          <p:spPr>
            <a:xfrm>
              <a:off x="76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AF700161-4600-EE9D-4796-76D0D34DE9D9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5580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5D2F0CB0-E5C2-D532-CA6A-EF20AB832B6C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6408000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43588A52-1D5A-4342-442A-8F564E113B70}"/>
                </a:ext>
              </a:extLst>
            </p:cNvPr>
            <p:cNvSpPr/>
            <p:nvPr/>
          </p:nvSpPr>
          <p:spPr>
            <a:xfrm>
              <a:off x="7344000" y="552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ED1C4ABB-3341-639D-5A3B-6684D6401466}"/>
                </a:ext>
              </a:extLst>
            </p:cNvPr>
            <p:cNvSpPr/>
            <p:nvPr/>
          </p:nvSpPr>
          <p:spPr>
            <a:xfrm>
              <a:off x="7344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0EE8F63A-966A-7A87-D346-5AF10E578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3D2F4F48-FA85-D654-A837-5A776185FB15}"/>
                </a:ext>
              </a:extLst>
            </p:cNvPr>
            <p:cNvSpPr/>
            <p:nvPr/>
          </p:nvSpPr>
          <p:spPr>
            <a:xfrm>
              <a:off x="946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文本框 319">
                  <a:extLst>
                    <a:ext uri="{FF2B5EF4-FFF2-40B4-BE49-F238E27FC236}">
                      <a16:creationId xmlns:a16="http://schemas.microsoft.com/office/drawing/2014/main" id="{FAEE71A4-5E5B-6643-397A-DA1F38FE9612}"/>
                    </a:ext>
                  </a:extLst>
                </p:cNvPr>
                <p:cNvSpPr txBox="1"/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0E20C931-0A5E-0D78-08C7-4B92F691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blipFill>
                  <a:blip r:embed="rId33"/>
                  <a:stretch>
                    <a:fillRect l="-15385" r="-3077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1AE8DDBA-FC9C-8BD6-08FC-451A6069B57D}"/>
                </a:ext>
              </a:extLst>
            </p:cNvPr>
            <p:cNvSpPr/>
            <p:nvPr/>
          </p:nvSpPr>
          <p:spPr>
            <a:xfrm>
              <a:off x="948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D3071C20-783A-B8B4-5CA5-90FB5529D73B}"/>
                </a:ext>
              </a:extLst>
            </p:cNvPr>
            <p:cNvSpPr/>
            <p:nvPr/>
          </p:nvSpPr>
          <p:spPr>
            <a:xfrm>
              <a:off x="94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23" name="直接箭头连接符 322">
              <a:extLst>
                <a:ext uri="{FF2B5EF4-FFF2-40B4-BE49-F238E27FC236}">
                  <a16:creationId xmlns:a16="http://schemas.microsoft.com/office/drawing/2014/main" id="{69DA0566-59F4-7B91-E158-5C33DAE37F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000" y="5184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文本框 323">
                  <a:extLst>
                    <a:ext uri="{FF2B5EF4-FFF2-40B4-BE49-F238E27FC236}">
                      <a16:creationId xmlns:a16="http://schemas.microsoft.com/office/drawing/2014/main" id="{BFFFDD0B-249A-EB84-3DB9-5A7966DA5DB1}"/>
                    </a:ext>
                  </a:extLst>
                </p:cNvPr>
                <p:cNvSpPr txBox="1"/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F6117F2F-250A-D02F-EEE0-449837226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 l="-13559" r="-3390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2FB8737A-3B40-8EA1-BDCE-9A8370ECE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5D67B2FE-4D63-ABBD-3B10-F002FF026CC6}"/>
                </a:ext>
              </a:extLst>
            </p:cNvPr>
            <p:cNvSpPr/>
            <p:nvPr/>
          </p:nvSpPr>
          <p:spPr>
            <a:xfrm>
              <a:off x="1018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4A61BEB1-9004-23BB-FFAC-8FE3E672C118}"/>
                    </a:ext>
                  </a:extLst>
                </p:cNvPr>
                <p:cNvSpPr txBox="1"/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DD206F5C-A131-DAE2-81CD-F66C37C2D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blipFill>
                  <a:blip r:embed="rId35"/>
                  <a:stretch>
                    <a:fillRect l="-18462" r="-923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1E745C24-EF3B-07F3-094A-D7CE32EC31DE}"/>
                </a:ext>
              </a:extLst>
            </p:cNvPr>
            <p:cNvSpPr/>
            <p:nvPr/>
          </p:nvSpPr>
          <p:spPr>
            <a:xfrm>
              <a:off x="1020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EA117EA7-6181-9FA1-FD8C-FFA539C00498}"/>
                </a:ext>
              </a:extLst>
            </p:cNvPr>
            <p:cNvSpPr/>
            <p:nvPr/>
          </p:nvSpPr>
          <p:spPr>
            <a:xfrm>
              <a:off x="1020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30" name="椭圆 329">
              <a:extLst>
                <a:ext uri="{FF2B5EF4-FFF2-40B4-BE49-F238E27FC236}">
                  <a16:creationId xmlns:a16="http://schemas.microsoft.com/office/drawing/2014/main" id="{85B83785-81E7-84D2-15CE-74B6C770EAB2}"/>
                </a:ext>
              </a:extLst>
            </p:cNvPr>
            <p:cNvSpPr/>
            <p:nvPr/>
          </p:nvSpPr>
          <p:spPr>
            <a:xfrm>
              <a:off x="10548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5187219F-34C4-73AA-8EA5-BD014F44FA14}"/>
                </a:ext>
              </a:extLst>
            </p:cNvPr>
            <p:cNvSpPr/>
            <p:nvPr/>
          </p:nvSpPr>
          <p:spPr>
            <a:xfrm>
              <a:off x="10548000" y="5022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文本框 331">
                  <a:extLst>
                    <a:ext uri="{FF2B5EF4-FFF2-40B4-BE49-F238E27FC236}">
                      <a16:creationId xmlns:a16="http://schemas.microsoft.com/office/drawing/2014/main" id="{52484F8F-37FB-7809-E689-2E0C530EB69B}"/>
                    </a:ext>
                  </a:extLst>
                </p:cNvPr>
                <p:cNvSpPr txBox="1"/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76A731A4-30B0-7673-9BC3-5EF151B79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blipFill>
                  <a:blip r:embed="rId3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3" name="文本框 332">
                  <a:extLst>
                    <a:ext uri="{FF2B5EF4-FFF2-40B4-BE49-F238E27FC236}">
                      <a16:creationId xmlns:a16="http://schemas.microsoft.com/office/drawing/2014/main" id="{4E91043C-53B3-625A-0764-FA3DA257F64A}"/>
                    </a:ext>
                  </a:extLst>
                </p:cNvPr>
                <p:cNvSpPr txBox="1"/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CF39D37A-1AF8-462A-A198-BC80B8791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8" name="箭头: 下 337">
            <a:extLst>
              <a:ext uri="{FF2B5EF4-FFF2-40B4-BE49-F238E27FC236}">
                <a16:creationId xmlns:a16="http://schemas.microsoft.com/office/drawing/2014/main" id="{D0904F4A-0FF9-7F09-C011-0DE3C774E72C}"/>
              </a:ext>
            </a:extLst>
          </p:cNvPr>
          <p:cNvSpPr/>
          <p:nvPr/>
        </p:nvSpPr>
        <p:spPr>
          <a:xfrm>
            <a:off x="8172000" y="4536000"/>
            <a:ext cx="359999" cy="360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287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13928-31EB-00AB-7299-F7BA44E35F0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共射极放大电路的估算法静态分析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3EF172-DCD8-A23B-60A4-C55A721ED30B}"/>
              </a:ext>
            </a:extLst>
          </p:cNvPr>
          <p:cNvSpPr txBox="1"/>
          <p:nvPr/>
        </p:nvSpPr>
        <p:spPr>
          <a:xfrm>
            <a:off x="360001" y="827142"/>
            <a:ext cx="8904572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共射极放大电路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直流通路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估算法分析：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B8B75F41-28E1-5693-8927-213502D32C9B}"/>
              </a:ext>
            </a:extLst>
          </p:cNvPr>
          <p:cNvSpPr/>
          <p:nvPr/>
        </p:nvSpPr>
        <p:spPr>
          <a:xfrm>
            <a:off x="3240000" y="2736000"/>
            <a:ext cx="396000" cy="39684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09F41DD-088D-79B8-B0DA-39940DEC466A}"/>
                  </a:ext>
                </a:extLst>
              </p:cNvPr>
              <p:cNvSpPr txBox="1"/>
              <p:nvPr/>
            </p:nvSpPr>
            <p:spPr>
              <a:xfrm>
                <a:off x="7723161" y="1800000"/>
                <a:ext cx="3472949" cy="1013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BQ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CC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BEQ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09F41DD-088D-79B8-B0DA-39940DEC4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161" y="1800000"/>
                <a:ext cx="3472949" cy="101373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13C7C491-0BE2-7B4E-601A-D4F098E1549C}"/>
                  </a:ext>
                </a:extLst>
              </p:cNvPr>
              <p:cNvSpPr txBox="1"/>
              <p:nvPr/>
            </p:nvSpPr>
            <p:spPr>
              <a:xfrm>
                <a:off x="7700452" y="2880000"/>
                <a:ext cx="2748338" cy="529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CQ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BQ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13C7C491-0BE2-7B4E-601A-D4F098E15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452" y="2880000"/>
                <a:ext cx="2748338" cy="52905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654594F-4406-542E-DFC0-942C4BB9B07E}"/>
                  </a:ext>
                </a:extLst>
              </p:cNvPr>
              <p:cNvSpPr txBox="1"/>
              <p:nvPr/>
            </p:nvSpPr>
            <p:spPr>
              <a:xfrm>
                <a:off x="7660800" y="3528000"/>
                <a:ext cx="3784710" cy="529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CEQ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CQ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654594F-4406-542E-DFC0-942C4BB9B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800" y="3528000"/>
                <a:ext cx="3784710" cy="52905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BFCA9E5-C30D-F6DB-2611-B93610125752}"/>
                  </a:ext>
                </a:extLst>
              </p:cNvPr>
              <p:cNvSpPr txBox="1"/>
              <p:nvPr/>
            </p:nvSpPr>
            <p:spPr>
              <a:xfrm>
                <a:off x="360000" y="5040000"/>
                <a:ext cx="10539055" cy="1002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BEQ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可认为是已知（硅管为 </a:t>
                </a:r>
                <a:r>
                  <a:rPr lang="en-US" altLang="zh-CN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0.6 ~ 0.7 V</a:t>
                </a:r>
                <a:r>
                  <a:rPr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，锗管为 </a:t>
                </a:r>
                <a:r>
                  <a:rPr lang="en-US" altLang="zh-CN" sz="280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0.2 ~ 0.3 </a:t>
                </a:r>
                <a:r>
                  <a:rPr lang="en-US" altLang="zh-CN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BEQ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在导通时基本不变，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在放大区基本为常数</a:t>
                </a: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BFCA9E5-C30D-F6DB-2611-B9361012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040000"/>
                <a:ext cx="10539055" cy="1002839"/>
              </a:xfrm>
              <a:prstGeom prst="rect">
                <a:avLst/>
              </a:prstGeom>
              <a:blipFill>
                <a:blip r:embed="rId34"/>
                <a:stretch>
                  <a:fillRect t="-10976" r="-1330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230BAD89-5F2F-FE35-A8BA-5CD24FD108EB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714F913-60AE-15C3-E67C-2452E3A1C26B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97" name="箭头: 五边形 96">
                <a:extLst>
                  <a:ext uri="{FF2B5EF4-FFF2-40B4-BE49-F238E27FC236}">
                    <a16:creationId xmlns:a16="http://schemas.microsoft.com/office/drawing/2014/main" id="{1A76A7DE-8B16-0310-66DC-EE3C982D2153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箭头: V 形 97">
                <a:extLst>
                  <a:ext uri="{FF2B5EF4-FFF2-40B4-BE49-F238E27FC236}">
                    <a16:creationId xmlns:a16="http://schemas.microsoft.com/office/drawing/2014/main" id="{36D40E92-27AB-B9F0-6AD2-E0553957A75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灯片编号占位符 3">
              <a:extLst>
                <a:ext uri="{FF2B5EF4-FFF2-40B4-BE49-F238E27FC236}">
                  <a16:creationId xmlns:a16="http://schemas.microsoft.com/office/drawing/2014/main" id="{CFB3F79C-EDC8-7D8D-887F-1FC545E302D3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EA2FE8-91CA-4997-5B37-8554B7601AE2}"/>
              </a:ext>
            </a:extLst>
          </p:cNvPr>
          <p:cNvGrpSpPr/>
          <p:nvPr/>
        </p:nvGrpSpPr>
        <p:grpSpPr>
          <a:xfrm>
            <a:off x="360000" y="1800000"/>
            <a:ext cx="2520000" cy="2412000"/>
            <a:chOff x="11268000" y="2232000"/>
            <a:chExt cx="2520000" cy="241200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15BFA9D-E7D9-F2BB-3064-20C8C1F52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7091366-C1E7-302A-D6E5-C3423876DBE6}"/>
                </a:ext>
              </a:extLst>
            </p:cNvPr>
            <p:cNvCxnSpPr>
              <a:cxnSpLocks/>
            </p:cNvCxnSpPr>
            <p:nvPr/>
          </p:nvCxnSpPr>
          <p:spPr>
            <a:xfrm>
              <a:off x="12204000" y="3816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6F6A3FB-DD41-1B49-38D6-8D94009E1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3507F08-AAD2-1082-8A3D-03B230A6F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2412000"/>
              <a:ext cx="0" cy="88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2D979BF-0655-F556-5C1A-A4D4358DE98C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3636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E0A5299-B60D-6ADE-872E-B3223AD13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3996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B7FDA9A-52F6-821A-F69A-A5ABB528D4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56000" y="453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86C1C2F-67BF-AC3E-E137-A0F2A5ACA1BE}"/>
                    </a:ext>
                  </a:extLst>
                </p:cNvPr>
                <p:cNvSpPr txBox="1"/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86C1C2F-67BF-AC3E-E137-A0F2A5ACA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blipFill>
                  <a:blip r:embed="rId35"/>
                  <a:stretch>
                    <a:fillRect l="-19149" r="-191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F38DCD0-5819-991E-90D9-4BCB27AD3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000" y="2412000"/>
              <a:ext cx="0" cy="12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01383EA-5F7D-920C-4EDC-C706E7918000}"/>
                </a:ext>
              </a:extLst>
            </p:cNvPr>
            <p:cNvSpPr/>
            <p:nvPr/>
          </p:nvSpPr>
          <p:spPr>
            <a:xfrm>
              <a:off x="1256559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B52C82D-E123-61C9-286B-7A17A2234A5F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2412000"/>
              <a:ext cx="14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2257EAD-B214-1B46-55ED-E4E190B50287}"/>
                    </a:ext>
                  </a:extLst>
                </p:cNvPr>
                <p:cNvSpPr txBox="1"/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2257EAD-B214-1B46-55ED-E4E190B50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blipFill>
                  <a:blip r:embed="rId36"/>
                  <a:stretch>
                    <a:fillRect l="-16923" r="-1538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57645B9-D12E-DBE4-999C-E2733A6A97AD}"/>
                    </a:ext>
                  </a:extLst>
                </p:cNvPr>
                <p:cNvSpPr txBox="1"/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57645B9-D12E-DBE4-999C-E2733A6A9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blipFill>
                  <a:blip r:embed="rId37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BEC4EED-3530-FFB0-BDA6-4B5FEE0A547B}"/>
                </a:ext>
              </a:extLst>
            </p:cNvPr>
            <p:cNvSpPr/>
            <p:nvPr/>
          </p:nvSpPr>
          <p:spPr>
            <a:xfrm>
              <a:off x="13140000" y="235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21AA5F3-367C-2CA6-E0DD-DBDF24DE99DE}"/>
                </a:ext>
              </a:extLst>
            </p:cNvPr>
            <p:cNvSpPr/>
            <p:nvPr/>
          </p:nvSpPr>
          <p:spPr>
            <a:xfrm>
              <a:off x="12582000" y="235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5AA192C-4E6F-9440-D591-5C3135184980}"/>
                </a:ext>
              </a:extLst>
            </p:cNvPr>
            <p:cNvSpPr/>
            <p:nvPr/>
          </p:nvSpPr>
          <p:spPr>
            <a:xfrm>
              <a:off x="1166400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7124A91-12E0-CA95-6E40-31BABF1027C6}"/>
                    </a:ext>
                  </a:extLst>
                </p:cNvPr>
                <p:cNvSpPr txBox="1"/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7124A91-12E0-CA95-6E40-31BABF102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blipFill>
                  <a:blip r:embed="rId38"/>
                  <a:stretch>
                    <a:fillRect l="-18462" r="-12308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BB98F29-4493-7898-FAC6-99191B98B2D8}"/>
                    </a:ext>
                  </a:extLst>
                </p:cNvPr>
                <p:cNvSpPr txBox="1"/>
                <p:nvPr/>
              </p:nvSpPr>
              <p:spPr>
                <a:xfrm>
                  <a:off x="11268000" y="316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BB98F29-4493-7898-FAC6-99191B98B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000" y="3168000"/>
                  <a:ext cx="360000" cy="396000"/>
                </a:xfrm>
                <a:prstGeom prst="rect">
                  <a:avLst/>
                </a:prstGeom>
                <a:blipFill>
                  <a:blip r:embed="rId39"/>
                  <a:stretch>
                    <a:fillRect l="-15254" r="-508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5EF566B-F6F7-1028-5909-EB0D1A7ECA9A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000" y="316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810A296-05AF-AED8-0F56-0909834F99BD}"/>
                    </a:ext>
                  </a:extLst>
                </p:cNvPr>
                <p:cNvSpPr txBox="1"/>
                <p:nvPr/>
              </p:nvSpPr>
              <p:spPr>
                <a:xfrm>
                  <a:off x="12816000" y="262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810A296-05AF-AED8-0F56-0909834F9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6000" y="2628000"/>
                  <a:ext cx="360000" cy="396000"/>
                </a:xfrm>
                <a:prstGeom prst="rect">
                  <a:avLst/>
                </a:prstGeom>
                <a:blipFill>
                  <a:blip r:embed="rId40"/>
                  <a:stretch>
                    <a:fillRect l="-15254" r="-339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CCD04C5B-C4F8-00B4-F225-B09C971766CC}"/>
                </a:ext>
              </a:extLst>
            </p:cNvPr>
            <p:cNvCxnSpPr>
              <a:cxnSpLocks/>
            </p:cNvCxnSpPr>
            <p:nvPr/>
          </p:nvCxnSpPr>
          <p:spPr>
            <a:xfrm>
              <a:off x="12816000" y="262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BD4E0D-B55B-09C6-1496-3FF8E534B412}"/>
                    </a:ext>
                  </a:extLst>
                </p:cNvPr>
                <p:cNvSpPr txBox="1"/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DBD4E0D-B55B-09C6-1496-3FF8E534B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blipFill>
                  <a:blip r:embed="rId41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9443330-3E5B-1FEA-F120-E68972A5B5AF}"/>
                    </a:ext>
                  </a:extLst>
                </p:cNvPr>
                <p:cNvSpPr txBox="1"/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9443330-3E5B-1FEA-F120-E68972A5B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ABD95FE-489A-4708-AE49-DAD7EC5827CB}"/>
                    </a:ext>
                  </a:extLst>
                </p:cNvPr>
                <p:cNvSpPr txBox="1"/>
                <p:nvPr/>
              </p:nvSpPr>
              <p:spPr>
                <a:xfrm>
                  <a:off x="12924000" y="3600000"/>
                  <a:ext cx="57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ABD95FE-489A-4708-AE49-DAD7EC582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000" y="3600000"/>
                  <a:ext cx="576000" cy="396000"/>
                </a:xfrm>
                <a:prstGeom prst="rect">
                  <a:avLst/>
                </a:prstGeom>
                <a:blipFill>
                  <a:blip r:embed="rId43"/>
                  <a:stretch>
                    <a:fillRect l="-3191" r="-319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3B33EB3-9A85-5592-68B1-30A3E2AC2752}"/>
                    </a:ext>
                  </a:extLst>
                </p:cNvPr>
                <p:cNvSpPr txBox="1"/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3B33EB3-9A85-5592-68B1-30A3E2AC2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blipFill>
                  <a:blip r:embed="rId44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BD8BF95-E7F1-7FFA-0323-1C52E8B5680A}"/>
                    </a:ext>
                  </a:extLst>
                </p:cNvPr>
                <p:cNvSpPr txBox="1"/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BD8BF95-E7F1-7FFA-0323-1C52E8B56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5046F1D-24CB-04DA-171B-424F764AA293}"/>
                    </a:ext>
                  </a:extLst>
                </p:cNvPr>
                <p:cNvSpPr txBox="1"/>
                <p:nvPr/>
              </p:nvSpPr>
              <p:spPr>
                <a:xfrm>
                  <a:off x="11772000" y="3960000"/>
                  <a:ext cx="57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5046F1D-24CB-04DA-171B-424F764AA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2000" y="3960000"/>
                  <a:ext cx="576000" cy="396000"/>
                </a:xfrm>
                <a:prstGeom prst="rect">
                  <a:avLst/>
                </a:prstGeom>
                <a:blipFill>
                  <a:blip r:embed="rId46"/>
                  <a:stretch>
                    <a:fillRect l="-4255" r="-425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5C9E2C4D-9B16-999A-C0C6-BAB13DE62EE1}"/>
              </a:ext>
            </a:extLst>
          </p:cNvPr>
          <p:cNvGrpSpPr/>
          <p:nvPr/>
        </p:nvGrpSpPr>
        <p:grpSpPr>
          <a:xfrm>
            <a:off x="4140000" y="1800000"/>
            <a:ext cx="2700000" cy="2412000"/>
            <a:chOff x="11088000" y="2232000"/>
            <a:chExt cx="2700000" cy="2412000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EF72A57-E45F-A7BA-BF71-524C5CC62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52AA896-A480-17A0-9CC7-7F4C9A692B4A}"/>
                </a:ext>
              </a:extLst>
            </p:cNvPr>
            <p:cNvCxnSpPr>
              <a:cxnSpLocks/>
            </p:cNvCxnSpPr>
            <p:nvPr/>
          </p:nvCxnSpPr>
          <p:spPr>
            <a:xfrm>
              <a:off x="12204000" y="3816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BF696E0-D952-A603-E94A-4ACC0362F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2C93D6C8-F8E3-793C-77CD-00DF6121E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2412000"/>
              <a:ext cx="0" cy="88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F4A65CF-C355-C1E7-AA0F-6D283F5B17BD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3636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205C8C89-5478-CDAF-1305-85B17AC09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3996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FBC9850-54FD-1493-DC12-39A8D6597CCE}"/>
                </a:ext>
              </a:extLst>
            </p:cNvPr>
            <p:cNvCxnSpPr>
              <a:cxnSpLocks/>
            </p:cNvCxnSpPr>
            <p:nvPr/>
          </p:nvCxnSpPr>
          <p:spPr>
            <a:xfrm>
              <a:off x="12456000" y="453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FD2CB64-0871-0E7C-AF7C-01260CCD7C68}"/>
                    </a:ext>
                  </a:extLst>
                </p:cNvPr>
                <p:cNvSpPr txBox="1"/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FD2CB64-0871-0E7C-AF7C-01260CCD7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blipFill>
                  <a:blip r:embed="rId47"/>
                  <a:stretch>
                    <a:fillRect l="-16667"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B6D26F03-2C4F-20F1-C8FC-8305FCAFE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000" y="2412000"/>
              <a:ext cx="0" cy="12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776CB09B-D971-81C2-2D95-AA764C415399}"/>
                </a:ext>
              </a:extLst>
            </p:cNvPr>
            <p:cNvSpPr/>
            <p:nvPr/>
          </p:nvSpPr>
          <p:spPr>
            <a:xfrm>
              <a:off x="1256559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5F46C590-4CB3-95C8-DC03-C4E939342D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2412000"/>
              <a:ext cx="14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80992AD8-32E9-03E9-2AF5-F4CEAD781BED}"/>
                    </a:ext>
                  </a:extLst>
                </p:cNvPr>
                <p:cNvSpPr txBox="1"/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80992AD8-32E9-03E9-2AF5-F4CEAD781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blipFill>
                  <a:blip r:embed="rId48"/>
                  <a:stretch>
                    <a:fillRect l="-15385" r="-3077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4607AC01-33DE-3FB6-97BA-7746CC271A86}"/>
                    </a:ext>
                  </a:extLst>
                </p:cNvPr>
                <p:cNvSpPr txBox="1"/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4607AC01-33DE-3FB6-97BA-7746CC271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blipFill>
                  <a:blip r:embed="rId49"/>
                  <a:stretch>
                    <a:fillRect l="-10112" r="-2247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A8EB682A-E0C7-D075-A4E8-E45EFB30C9C5}"/>
                </a:ext>
              </a:extLst>
            </p:cNvPr>
            <p:cNvSpPr/>
            <p:nvPr/>
          </p:nvSpPr>
          <p:spPr>
            <a:xfrm>
              <a:off x="13140000" y="235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EF7AC5F2-B5D9-17DF-8BDD-B4A7AAF27859}"/>
                </a:ext>
              </a:extLst>
            </p:cNvPr>
            <p:cNvSpPr/>
            <p:nvPr/>
          </p:nvSpPr>
          <p:spPr>
            <a:xfrm>
              <a:off x="12582000" y="235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793D5AA4-995E-AAE9-66E5-C059DEF23F43}"/>
                </a:ext>
              </a:extLst>
            </p:cNvPr>
            <p:cNvSpPr/>
            <p:nvPr/>
          </p:nvSpPr>
          <p:spPr>
            <a:xfrm>
              <a:off x="1166400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2823E33-D889-A0F0-A4AA-B09B4321A449}"/>
                    </a:ext>
                  </a:extLst>
                </p:cNvPr>
                <p:cNvSpPr txBox="1"/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2823E33-D889-A0F0-A4AA-B09B4321A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blipFill>
                  <a:blip r:embed="rId50"/>
                  <a:stretch>
                    <a:fillRect l="-20000" r="-1076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0FB838-D0E4-FBA9-0CC2-559287523029}"/>
                    </a:ext>
                  </a:extLst>
                </p:cNvPr>
                <p:cNvSpPr txBox="1"/>
                <p:nvPr/>
              </p:nvSpPr>
              <p:spPr>
                <a:xfrm>
                  <a:off x="11088000" y="31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330FB838-D0E4-FBA9-0CC2-559287523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000" y="3168000"/>
                  <a:ext cx="540000" cy="432000"/>
                </a:xfrm>
                <a:prstGeom prst="rect">
                  <a:avLst/>
                </a:prstGeom>
                <a:blipFill>
                  <a:blip r:embed="rId51"/>
                  <a:stretch>
                    <a:fillRect l="-8989" r="-5618" b="-140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619FF1F6-067C-C0B8-B0EF-2AFF2D92F131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000" y="316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B622C27F-1569-53C6-25F4-F03173EF10C8}"/>
                    </a:ext>
                  </a:extLst>
                </p:cNvPr>
                <p:cNvSpPr txBox="1"/>
                <p:nvPr/>
              </p:nvSpPr>
              <p:spPr>
                <a:xfrm>
                  <a:off x="12815999" y="262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B622C27F-1569-53C6-25F4-F03173EF1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5999" y="2628000"/>
                  <a:ext cx="540000" cy="432000"/>
                </a:xfrm>
                <a:prstGeom prst="rect">
                  <a:avLst/>
                </a:prstGeom>
                <a:blipFill>
                  <a:blip r:embed="rId52"/>
                  <a:stretch>
                    <a:fillRect l="-9091" r="-4545"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41FF6F9-FDB7-9664-909C-21D9562262B7}"/>
                </a:ext>
              </a:extLst>
            </p:cNvPr>
            <p:cNvCxnSpPr>
              <a:cxnSpLocks/>
            </p:cNvCxnSpPr>
            <p:nvPr/>
          </p:nvCxnSpPr>
          <p:spPr>
            <a:xfrm>
              <a:off x="12816000" y="262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1C53C10-A3C3-CCDF-55F3-8576144C1CC1}"/>
                    </a:ext>
                  </a:extLst>
                </p:cNvPr>
                <p:cNvSpPr txBox="1"/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1C53C10-A3C3-CCDF-55F3-8576144C1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blipFill>
                  <a:blip r:embed="rId53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57E6E33-BB92-46DA-4A3C-A786F4D2CC8E}"/>
                    </a:ext>
                  </a:extLst>
                </p:cNvPr>
                <p:cNvSpPr txBox="1"/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457E6E33-BB92-46DA-4A3C-A786F4D2C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EC6D1690-5B58-F718-534B-AD854054168D}"/>
                    </a:ext>
                  </a:extLst>
                </p:cNvPr>
                <p:cNvSpPr txBox="1"/>
                <p:nvPr/>
              </p:nvSpPr>
              <p:spPr>
                <a:xfrm>
                  <a:off x="12780000" y="3600000"/>
                  <a:ext cx="698076" cy="396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EC6D1690-5B58-F718-534B-AD85405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0000" y="3600000"/>
                  <a:ext cx="698076" cy="396840"/>
                </a:xfrm>
                <a:prstGeom prst="rect">
                  <a:avLst/>
                </a:prstGeom>
                <a:blipFill>
                  <a:blip r:embed="rId55"/>
                  <a:stretch>
                    <a:fillRect l="-9649" r="-6140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7CC289D-23D0-1327-07DC-7F65432B2D1D}"/>
                    </a:ext>
                  </a:extLst>
                </p:cNvPr>
                <p:cNvSpPr txBox="1"/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97CC289D-23D0-1327-07DC-7F65432B2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blipFill>
                  <a:blip r:embed="rId5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4DE1347-E2C3-908C-2814-21680D5D015F}"/>
                    </a:ext>
                  </a:extLst>
                </p:cNvPr>
                <p:cNvSpPr txBox="1"/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34DE1347-E2C3-908C-2814-21680D5D0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F26FB718-D1B9-EFAE-271C-CF04E9F28457}"/>
                    </a:ext>
                  </a:extLst>
                </p:cNvPr>
                <p:cNvSpPr txBox="1"/>
                <p:nvPr/>
              </p:nvSpPr>
              <p:spPr>
                <a:xfrm>
                  <a:off x="11628000" y="3960000"/>
                  <a:ext cx="710899" cy="396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BEQ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F26FB718-D1B9-EFAE-271C-CF04E9F28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8000" y="3960000"/>
                  <a:ext cx="710899" cy="396840"/>
                </a:xfrm>
                <a:prstGeom prst="rect">
                  <a:avLst/>
                </a:prstGeom>
                <a:blipFill>
                  <a:blip r:embed="rId57"/>
                  <a:stretch>
                    <a:fillRect l="-9483" r="-6034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651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45C1-C9AA-EEB4-EF4E-1C5709BE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5D3AD9AA-2F36-025E-6C83-0A009C9492C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共射极放大电路的图解分析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84F676-5FBC-6C1B-C0DF-C6FFCE594D13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641510C-9761-FCA9-B3C3-63C9F8CD761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7" name="箭头: 五边形 26">
                <a:extLst>
                  <a:ext uri="{FF2B5EF4-FFF2-40B4-BE49-F238E27FC236}">
                    <a16:creationId xmlns:a16="http://schemas.microsoft.com/office/drawing/2014/main" id="{A36C8F88-9169-6D9B-EA8D-A883F7871C45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E43C5F96-7831-A50F-97A9-11656B2B58F2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灯片编号占位符 3">
              <a:extLst>
                <a:ext uri="{FF2B5EF4-FFF2-40B4-BE49-F238E27FC236}">
                  <a16:creationId xmlns:a16="http://schemas.microsoft.com/office/drawing/2014/main" id="{2CA87AB0-30ED-EDAE-4D9C-EBCF732F38A0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C10813-CD83-B979-186A-53B7CA7648B6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8904572" cy="1099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共射极放大电路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直流通路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输出负载线方程：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C10813-CD83-B979-186A-53B7CA764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8904572" cy="1099019"/>
              </a:xfrm>
              <a:prstGeom prst="rect">
                <a:avLst/>
              </a:prstGeom>
              <a:blipFill>
                <a:blip r:embed="rId2"/>
                <a:stretch>
                  <a:fillRect l="-1369" t="-2222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B6296AF8-6C73-68D6-5216-96CC1A542AA7}"/>
              </a:ext>
            </a:extLst>
          </p:cNvPr>
          <p:cNvGrpSpPr/>
          <p:nvPr/>
        </p:nvGrpSpPr>
        <p:grpSpPr>
          <a:xfrm>
            <a:off x="360000" y="2159999"/>
            <a:ext cx="3852000" cy="3420001"/>
            <a:chOff x="360000" y="2015999"/>
            <a:chExt cx="3852000" cy="3420001"/>
          </a:xfrm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8D6D31A2-4AE6-F2AA-1203-602857EED311}"/>
                </a:ext>
              </a:extLst>
            </p:cNvPr>
            <p:cNvSpPr/>
            <p:nvPr/>
          </p:nvSpPr>
          <p:spPr>
            <a:xfrm>
              <a:off x="1368000" y="2952000"/>
              <a:ext cx="1296000" cy="2052000"/>
            </a:xfrm>
            <a:custGeom>
              <a:avLst/>
              <a:gdLst>
                <a:gd name="connsiteX0" fmla="*/ 0 w 1645920"/>
                <a:gd name="connsiteY0" fmla="*/ 2042160 h 2042160"/>
                <a:gd name="connsiteX1" fmla="*/ 815340 w 1645920"/>
                <a:gd name="connsiteY1" fmla="*/ 1668780 h 2042160"/>
                <a:gd name="connsiteX2" fmla="*/ 1645920 w 1645920"/>
                <a:gd name="connsiteY2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5920" h="2042160">
                  <a:moveTo>
                    <a:pt x="0" y="2042160"/>
                  </a:moveTo>
                  <a:cubicBezTo>
                    <a:pt x="270510" y="2025650"/>
                    <a:pt x="541020" y="2009140"/>
                    <a:pt x="815340" y="1668780"/>
                  </a:cubicBezTo>
                  <a:cubicBezTo>
                    <a:pt x="1089660" y="1328420"/>
                    <a:pt x="1588770" y="140970"/>
                    <a:pt x="164592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4178DB1-D28B-0B88-139B-B6319C786297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3672000"/>
              <a:ext cx="133200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C2E38FF5-78D8-D55C-18FD-DF1C09D11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000" y="3672000"/>
              <a:ext cx="85" cy="13320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C3154751-4C5C-0C02-AB99-E30701804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000" y="2556000"/>
              <a:ext cx="0" cy="244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C5A3A67C-326F-C7F9-36B4-4C48A52F985C}"/>
                    </a:ext>
                  </a:extLst>
                </p:cNvPr>
                <p:cNvSpPr txBox="1"/>
                <p:nvPr/>
              </p:nvSpPr>
              <p:spPr>
                <a:xfrm>
                  <a:off x="3420000" y="4716000"/>
                  <a:ext cx="792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C5A3A67C-326F-C7F9-36B4-4C48A52F9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000" y="4716000"/>
                  <a:ext cx="792000" cy="54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C4F6C20-41C9-765B-28FB-CFAFBC9F192C}"/>
                    </a:ext>
                  </a:extLst>
                </p:cNvPr>
                <p:cNvSpPr txBox="1"/>
                <p:nvPr/>
              </p:nvSpPr>
              <p:spPr>
                <a:xfrm>
                  <a:off x="647107" y="2015999"/>
                  <a:ext cx="86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FC4F6C20-41C9-765B-28FB-CFAFBC9F1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07" y="2015999"/>
                  <a:ext cx="864000" cy="54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B5CFE9E2-07FF-2CF9-8547-862BB47B7D75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5004000"/>
              <a:ext cx="237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87BF04D1-EC96-3274-F5DE-7C9A1E14A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3078000"/>
              <a:ext cx="2160000" cy="9720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7F8240A5-550E-61E1-2932-EC47B6A042D2}"/>
                </a:ext>
              </a:extLst>
            </p:cNvPr>
            <p:cNvSpPr/>
            <p:nvPr/>
          </p:nvSpPr>
          <p:spPr>
            <a:xfrm>
              <a:off x="2358000" y="3618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6CA56A00-91B4-224D-FC77-D3ED7931CFD4}"/>
                    </a:ext>
                  </a:extLst>
                </p:cNvPr>
                <p:cNvSpPr txBox="1"/>
                <p:nvPr/>
              </p:nvSpPr>
              <p:spPr>
                <a:xfrm>
                  <a:off x="360000" y="2682000"/>
                  <a:ext cx="720000" cy="79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2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22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b="0" i="0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CC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b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en-US" altLang="zh-CN" sz="2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6CA56A00-91B4-224D-FC77-D3ED7931C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" y="2682000"/>
                  <a:ext cx="720000" cy="792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文本框 230">
                  <a:extLst>
                    <a:ext uri="{FF2B5EF4-FFF2-40B4-BE49-F238E27FC236}">
                      <a16:creationId xmlns:a16="http://schemas.microsoft.com/office/drawing/2014/main" id="{9874472E-C7DE-CBA1-04E0-C697466F32C2}"/>
                    </a:ext>
                  </a:extLst>
                </p:cNvPr>
                <p:cNvSpPr txBox="1"/>
                <p:nvPr/>
              </p:nvSpPr>
              <p:spPr>
                <a:xfrm>
                  <a:off x="432000" y="3456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31" name="文本框 230">
                  <a:extLst>
                    <a:ext uri="{FF2B5EF4-FFF2-40B4-BE49-F238E27FC236}">
                      <a16:creationId xmlns:a16="http://schemas.microsoft.com/office/drawing/2014/main" id="{9874472E-C7DE-CBA1-04E0-C697466F3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456000"/>
                  <a:ext cx="720000" cy="432000"/>
                </a:xfrm>
                <a:prstGeom prst="rect">
                  <a:avLst/>
                </a:prstGeom>
                <a:blipFill>
                  <a:blip r:embed="rId6"/>
                  <a:stretch>
                    <a:fillRect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A198864A-F55A-BC90-9FEE-0EF22D650384}"/>
                    </a:ext>
                  </a:extLst>
                </p:cNvPr>
                <p:cNvSpPr txBox="1"/>
                <p:nvPr/>
              </p:nvSpPr>
              <p:spPr>
                <a:xfrm>
                  <a:off x="2052000" y="4968000"/>
                  <a:ext cx="720000" cy="468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b="0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A198864A-F55A-BC90-9FEE-0EF22D650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2000" y="4968000"/>
                  <a:ext cx="720000" cy="468000"/>
                </a:xfrm>
                <a:prstGeom prst="rect">
                  <a:avLst/>
                </a:prstGeom>
                <a:blipFill>
                  <a:blip r:embed="rId7"/>
                  <a:stretch>
                    <a:fillRect l="-847" r="-1695" b="-6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A9438D08-CA0F-2ADA-0CD9-8895ACD908EC}"/>
                </a:ext>
              </a:extLst>
            </p:cNvPr>
            <p:cNvSpPr/>
            <p:nvPr/>
          </p:nvSpPr>
          <p:spPr>
            <a:xfrm>
              <a:off x="1026000" y="3024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E6B7570-3641-843F-3DDA-57399E3C37EC}"/>
                    </a:ext>
                  </a:extLst>
                </p:cNvPr>
                <p:cNvSpPr txBox="1"/>
                <p:nvPr/>
              </p:nvSpPr>
              <p:spPr>
                <a:xfrm>
                  <a:off x="2081535" y="3049479"/>
                  <a:ext cx="437523" cy="523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oMath>
                    </m:oMathPara>
                  </a14:m>
                  <a:endParaRPr kumimoji="1"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E6B7570-3641-843F-3DDA-57399E3C3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535" y="3049479"/>
                  <a:ext cx="437523" cy="523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F79662E-6819-FF00-0174-079E2C679EBF}"/>
              </a:ext>
            </a:extLst>
          </p:cNvPr>
          <p:cNvGrpSpPr/>
          <p:nvPr/>
        </p:nvGrpSpPr>
        <p:grpSpPr>
          <a:xfrm>
            <a:off x="5004000" y="2159999"/>
            <a:ext cx="5400000" cy="3384001"/>
            <a:chOff x="5004000" y="2015999"/>
            <a:chExt cx="5400000" cy="3384001"/>
          </a:xfrm>
        </p:grpSpPr>
        <p:cxnSp>
          <p:nvCxnSpPr>
            <p:cNvPr id="314" name="直接箭头连接符 313">
              <a:extLst>
                <a:ext uri="{FF2B5EF4-FFF2-40B4-BE49-F238E27FC236}">
                  <a16:creationId xmlns:a16="http://schemas.microsoft.com/office/drawing/2014/main" id="{45955F1D-766A-DEFD-B5AC-4958CE545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8000" y="3780000"/>
              <a:ext cx="127800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D7DBB0C0-F8DC-4311-3262-E2049B6CB9F0}"/>
                </a:ext>
              </a:extLst>
            </p:cNvPr>
            <p:cNvCxnSpPr>
              <a:cxnSpLocks/>
            </p:cNvCxnSpPr>
            <p:nvPr/>
          </p:nvCxnSpPr>
          <p:spPr>
            <a:xfrm>
              <a:off x="7326000" y="3779999"/>
              <a:ext cx="0" cy="12240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4D4AB9E6-DF9D-5AC7-3871-1C5E9294F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7470" y="2556000"/>
              <a:ext cx="0" cy="244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CFD77FFB-C68A-BB70-18B1-BF3E4FF21341}"/>
                    </a:ext>
                  </a:extLst>
                </p:cNvPr>
                <p:cNvSpPr txBox="1"/>
                <p:nvPr/>
              </p:nvSpPr>
              <p:spPr>
                <a:xfrm>
                  <a:off x="9648000" y="4716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CFD77FFB-C68A-BB70-18B1-BF3E4FF21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8000" y="4716000"/>
                  <a:ext cx="720000" cy="54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98833AB2-D402-2071-C2A4-4FF8EEE31E13}"/>
                    </a:ext>
                  </a:extLst>
                </p:cNvPr>
                <p:cNvSpPr txBox="1"/>
                <p:nvPr/>
              </p:nvSpPr>
              <p:spPr>
                <a:xfrm>
                  <a:off x="5616000" y="2015999"/>
                  <a:ext cx="86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98833AB2-D402-2071-C2A4-4FF8EEE31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000" y="2015999"/>
                  <a:ext cx="864000" cy="54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4F3D2325-2BA7-6C49-CC2D-8539ED4BFA40}"/>
                </a:ext>
              </a:extLst>
            </p:cNvPr>
            <p:cNvCxnSpPr>
              <a:cxnSpLocks/>
            </p:cNvCxnSpPr>
            <p:nvPr/>
          </p:nvCxnSpPr>
          <p:spPr>
            <a:xfrm>
              <a:off x="6047999" y="5004000"/>
              <a:ext cx="360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文本框 251">
                  <a:extLst>
                    <a:ext uri="{FF2B5EF4-FFF2-40B4-BE49-F238E27FC236}">
                      <a16:creationId xmlns:a16="http://schemas.microsoft.com/office/drawing/2014/main" id="{6FE1712B-3C90-80B7-61A8-5B938A364589}"/>
                    </a:ext>
                  </a:extLst>
                </p:cNvPr>
                <p:cNvSpPr txBox="1"/>
                <p:nvPr/>
              </p:nvSpPr>
              <p:spPr>
                <a:xfrm>
                  <a:off x="5004000" y="2583779"/>
                  <a:ext cx="108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  <m:r>
                          <a:rPr kumimoji="1" lang="en-US" altLang="zh-CN" sz="22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2" name="文本框 251">
                  <a:extLst>
                    <a:ext uri="{FF2B5EF4-FFF2-40B4-BE49-F238E27FC236}">
                      <a16:creationId xmlns:a16="http://schemas.microsoft.com/office/drawing/2014/main" id="{6FE1712B-3C90-80B7-61A8-5B938A364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00" y="2583779"/>
                  <a:ext cx="1080000" cy="430887"/>
                </a:xfrm>
                <a:prstGeom prst="rect">
                  <a:avLst/>
                </a:prstGeom>
                <a:blipFill>
                  <a:blip r:embed="rId11"/>
                  <a:stretch>
                    <a:fillRect b="-169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301E7D7-F157-B1C0-C5C7-FFD90051D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9963" y="3318890"/>
              <a:ext cx="222551" cy="166552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1F61DDB-D96D-9176-0103-C68BB58B986E}"/>
                </a:ext>
              </a:extLst>
            </p:cNvPr>
            <p:cNvSpPr/>
            <p:nvPr/>
          </p:nvSpPr>
          <p:spPr>
            <a:xfrm>
              <a:off x="6273864" y="2688324"/>
              <a:ext cx="2857779" cy="630960"/>
            </a:xfrm>
            <a:custGeom>
              <a:avLst/>
              <a:gdLst>
                <a:gd name="connsiteX0" fmla="*/ 0 w 1596325"/>
                <a:gd name="connsiteY0" fmla="*/ 390557 h 390557"/>
                <a:gd name="connsiteX1" fmla="*/ 319265 w 1596325"/>
                <a:gd name="connsiteY1" fmla="*/ 77491 h 390557"/>
                <a:gd name="connsiteX2" fmla="*/ 1596325 w 1596325"/>
                <a:gd name="connsiteY2" fmla="*/ 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325" h="390557">
                  <a:moveTo>
                    <a:pt x="0" y="390557"/>
                  </a:moveTo>
                  <a:cubicBezTo>
                    <a:pt x="26605" y="266570"/>
                    <a:pt x="53211" y="142584"/>
                    <a:pt x="319265" y="77491"/>
                  </a:cubicBezTo>
                  <a:cubicBezTo>
                    <a:pt x="585319" y="12398"/>
                    <a:pt x="1090822" y="6199"/>
                    <a:pt x="159632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CEA5FE1A-C32F-DE8C-D912-33037901B6DA}"/>
                </a:ext>
              </a:extLst>
            </p:cNvPr>
            <p:cNvSpPr/>
            <p:nvPr/>
          </p:nvSpPr>
          <p:spPr>
            <a:xfrm>
              <a:off x="6207320" y="3185836"/>
              <a:ext cx="2924324" cy="630960"/>
            </a:xfrm>
            <a:custGeom>
              <a:avLst/>
              <a:gdLst>
                <a:gd name="connsiteX0" fmla="*/ 0 w 1596325"/>
                <a:gd name="connsiteY0" fmla="*/ 390557 h 390557"/>
                <a:gd name="connsiteX1" fmla="*/ 319265 w 1596325"/>
                <a:gd name="connsiteY1" fmla="*/ 77491 h 390557"/>
                <a:gd name="connsiteX2" fmla="*/ 1596325 w 1596325"/>
                <a:gd name="connsiteY2" fmla="*/ 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325" h="390557">
                  <a:moveTo>
                    <a:pt x="0" y="390557"/>
                  </a:moveTo>
                  <a:cubicBezTo>
                    <a:pt x="26605" y="266570"/>
                    <a:pt x="53211" y="142584"/>
                    <a:pt x="319265" y="77491"/>
                  </a:cubicBezTo>
                  <a:cubicBezTo>
                    <a:pt x="585319" y="12398"/>
                    <a:pt x="1090822" y="6199"/>
                    <a:pt x="159632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4BA5C06-68FC-C536-4EAD-090E4249923B}"/>
                </a:ext>
              </a:extLst>
            </p:cNvPr>
            <p:cNvSpPr/>
            <p:nvPr/>
          </p:nvSpPr>
          <p:spPr>
            <a:xfrm>
              <a:off x="6138413" y="3730930"/>
              <a:ext cx="2993231" cy="598835"/>
            </a:xfrm>
            <a:custGeom>
              <a:avLst/>
              <a:gdLst>
                <a:gd name="connsiteX0" fmla="*/ 0 w 1596325"/>
                <a:gd name="connsiteY0" fmla="*/ 390557 h 390557"/>
                <a:gd name="connsiteX1" fmla="*/ 319265 w 1596325"/>
                <a:gd name="connsiteY1" fmla="*/ 77491 h 390557"/>
                <a:gd name="connsiteX2" fmla="*/ 1596325 w 1596325"/>
                <a:gd name="connsiteY2" fmla="*/ 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325" h="390557">
                  <a:moveTo>
                    <a:pt x="0" y="390557"/>
                  </a:moveTo>
                  <a:cubicBezTo>
                    <a:pt x="26605" y="266570"/>
                    <a:pt x="53211" y="142584"/>
                    <a:pt x="319265" y="77491"/>
                  </a:cubicBezTo>
                  <a:cubicBezTo>
                    <a:pt x="585319" y="12398"/>
                    <a:pt x="1090822" y="6199"/>
                    <a:pt x="159632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6458097-AE25-9E26-CEB7-04A91934A841}"/>
                </a:ext>
              </a:extLst>
            </p:cNvPr>
            <p:cNvSpPr/>
            <p:nvPr/>
          </p:nvSpPr>
          <p:spPr>
            <a:xfrm>
              <a:off x="6095823" y="4275492"/>
              <a:ext cx="3035821" cy="362294"/>
            </a:xfrm>
            <a:custGeom>
              <a:avLst/>
              <a:gdLst>
                <a:gd name="connsiteX0" fmla="*/ 0 w 1596325"/>
                <a:gd name="connsiteY0" fmla="*/ 390557 h 390557"/>
                <a:gd name="connsiteX1" fmla="*/ 319265 w 1596325"/>
                <a:gd name="connsiteY1" fmla="*/ 77491 h 390557"/>
                <a:gd name="connsiteX2" fmla="*/ 1596325 w 1596325"/>
                <a:gd name="connsiteY2" fmla="*/ 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325" h="390557">
                  <a:moveTo>
                    <a:pt x="0" y="390557"/>
                  </a:moveTo>
                  <a:cubicBezTo>
                    <a:pt x="26605" y="266570"/>
                    <a:pt x="53211" y="142584"/>
                    <a:pt x="319265" y="77491"/>
                  </a:cubicBezTo>
                  <a:cubicBezTo>
                    <a:pt x="585319" y="12398"/>
                    <a:pt x="1090822" y="6199"/>
                    <a:pt x="159632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9CD2704-DC16-5A43-C166-F74CE19E732B}"/>
                </a:ext>
              </a:extLst>
            </p:cNvPr>
            <p:cNvSpPr/>
            <p:nvPr/>
          </p:nvSpPr>
          <p:spPr>
            <a:xfrm>
              <a:off x="6049799" y="4799966"/>
              <a:ext cx="3081846" cy="182426"/>
            </a:xfrm>
            <a:custGeom>
              <a:avLst/>
              <a:gdLst>
                <a:gd name="connsiteX0" fmla="*/ 0 w 1596325"/>
                <a:gd name="connsiteY0" fmla="*/ 390557 h 390557"/>
                <a:gd name="connsiteX1" fmla="*/ 319265 w 1596325"/>
                <a:gd name="connsiteY1" fmla="*/ 77491 h 390557"/>
                <a:gd name="connsiteX2" fmla="*/ 1596325 w 1596325"/>
                <a:gd name="connsiteY2" fmla="*/ 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325" h="390557">
                  <a:moveTo>
                    <a:pt x="0" y="390557"/>
                  </a:moveTo>
                  <a:cubicBezTo>
                    <a:pt x="26605" y="266570"/>
                    <a:pt x="53211" y="142584"/>
                    <a:pt x="319265" y="77491"/>
                  </a:cubicBezTo>
                  <a:cubicBezTo>
                    <a:pt x="585319" y="12398"/>
                    <a:pt x="1090822" y="6199"/>
                    <a:pt x="159632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文本框 250">
                  <a:extLst>
                    <a:ext uri="{FF2B5EF4-FFF2-40B4-BE49-F238E27FC236}">
                      <a16:creationId xmlns:a16="http://schemas.microsoft.com/office/drawing/2014/main" id="{671119D2-3DA4-1C78-4205-27654831A184}"/>
                    </a:ext>
                  </a:extLst>
                </p:cNvPr>
                <p:cNvSpPr txBox="1"/>
                <p:nvPr/>
              </p:nvSpPr>
              <p:spPr>
                <a:xfrm>
                  <a:off x="7253142" y="3258808"/>
                  <a:ext cx="437523" cy="523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oMath>
                    </m:oMathPara>
                  </a14:m>
                  <a:endParaRPr kumimoji="1"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1" name="文本框 250">
                  <a:extLst>
                    <a:ext uri="{FF2B5EF4-FFF2-40B4-BE49-F238E27FC236}">
                      <a16:creationId xmlns:a16="http://schemas.microsoft.com/office/drawing/2014/main" id="{671119D2-3DA4-1C78-4205-27654831A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142" y="3258808"/>
                  <a:ext cx="437523" cy="523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7" name="直接箭头连接符 306">
              <a:extLst>
                <a:ext uri="{FF2B5EF4-FFF2-40B4-BE49-F238E27FC236}">
                  <a16:creationId xmlns:a16="http://schemas.microsoft.com/office/drawing/2014/main" id="{5485F464-FB8B-ECCF-8559-3156116322E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000" y="2826000"/>
              <a:ext cx="2880000" cy="21600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4C4D23B9-EA71-991E-2C14-E54E72A74643}"/>
                </a:ext>
              </a:extLst>
            </p:cNvPr>
            <p:cNvSpPr/>
            <p:nvPr/>
          </p:nvSpPr>
          <p:spPr>
            <a:xfrm>
              <a:off x="7272000" y="3726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B04CA06-C2B0-AECF-BB4F-5677AB5690D6}"/>
                </a:ext>
              </a:extLst>
            </p:cNvPr>
            <p:cNvSpPr/>
            <p:nvPr/>
          </p:nvSpPr>
          <p:spPr>
            <a:xfrm>
              <a:off x="5994000" y="2772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C607BB2-08FB-10D5-C562-597209C4B38E}"/>
                </a:ext>
              </a:extLst>
            </p:cNvPr>
            <p:cNvSpPr/>
            <p:nvPr/>
          </p:nvSpPr>
          <p:spPr>
            <a:xfrm>
              <a:off x="8892000" y="4950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5CAA910-B0B7-AA86-549A-73D58C02F6B4}"/>
                    </a:ext>
                  </a:extLst>
                </p:cNvPr>
                <p:cNvSpPr txBox="1"/>
                <p:nvPr/>
              </p:nvSpPr>
              <p:spPr>
                <a:xfrm>
                  <a:off x="5400000" y="3528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5CAA910-B0B7-AA86-549A-73D58C02F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000" y="3528000"/>
                  <a:ext cx="720000" cy="432000"/>
                </a:xfrm>
                <a:prstGeom prst="rect">
                  <a:avLst/>
                </a:prstGeom>
                <a:blipFill>
                  <a:blip r:embed="rId13"/>
                  <a:stretch>
                    <a:fillRect b="-140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00204EE-212E-890F-D8CF-0C475D2A48FA}"/>
                    </a:ext>
                  </a:extLst>
                </p:cNvPr>
                <p:cNvSpPr txBox="1"/>
                <p:nvPr/>
              </p:nvSpPr>
              <p:spPr>
                <a:xfrm>
                  <a:off x="8604000" y="4968000"/>
                  <a:ext cx="736789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000204EE-212E-890F-D8CF-0C475D2A4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000" y="4968000"/>
                  <a:ext cx="736789" cy="430887"/>
                </a:xfrm>
                <a:prstGeom prst="rect">
                  <a:avLst/>
                </a:prstGeom>
                <a:blipFill>
                  <a:blip r:embed="rId14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2CC2B73F-F77D-25EF-1AD2-9EF5ACA4B100}"/>
                    </a:ext>
                  </a:extLst>
                </p:cNvPr>
                <p:cNvSpPr txBox="1"/>
                <p:nvPr/>
              </p:nvSpPr>
              <p:spPr>
                <a:xfrm>
                  <a:off x="9108000" y="3456000"/>
                  <a:ext cx="1296000" cy="4560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2CC2B73F-F77D-25EF-1AD2-9EF5ACA4B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000" y="3456000"/>
                  <a:ext cx="1296000" cy="456087"/>
                </a:xfrm>
                <a:prstGeom prst="rect">
                  <a:avLst/>
                </a:prstGeom>
                <a:blipFill>
                  <a:blip r:embed="rId15"/>
                  <a:stretch>
                    <a:fillRect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30B52A70-C8F1-0D17-6094-1A6F9DDAD2B4}"/>
                    </a:ext>
                  </a:extLst>
                </p:cNvPr>
                <p:cNvSpPr txBox="1"/>
                <p:nvPr/>
              </p:nvSpPr>
              <p:spPr>
                <a:xfrm>
                  <a:off x="6966000" y="4968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30B52A70-C8F1-0D17-6094-1A6F9DDAD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000" y="4968000"/>
                  <a:ext cx="720000" cy="432000"/>
                </a:xfrm>
                <a:prstGeom prst="rect">
                  <a:avLst/>
                </a:prstGeom>
                <a:blipFill>
                  <a:blip r:embed="rId16"/>
                  <a:stretch>
                    <a:fillRect l="-847"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088A39-FC41-2382-86F4-B9E277838479}"/>
              </a:ext>
            </a:extLst>
          </p:cNvPr>
          <p:cNvGrpSpPr/>
          <p:nvPr/>
        </p:nvGrpSpPr>
        <p:grpSpPr>
          <a:xfrm>
            <a:off x="9612000" y="612000"/>
            <a:ext cx="2520000" cy="2412000"/>
            <a:chOff x="11268000" y="2232000"/>
            <a:chExt cx="2520000" cy="241200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304E3EB-E921-1469-86C2-6C803A836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B3876B5-4061-5A8D-2269-662C568CA29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4000" y="3816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2B55ED3-1565-8F32-4B13-A841048A3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4000" y="3276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E83A967-FADD-9638-F495-06AD7823C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2412000"/>
              <a:ext cx="0" cy="88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2A9FFCB-FC5E-6BAD-E55E-58EC76D00979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3636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6CD1E38-05F7-7BE1-D562-59B951D51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36000" y="3996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3CC483C-E462-7689-F5FC-DB74D50A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2456000" y="453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609DCEF-F48F-7E92-89DD-D79A13F3F692}"/>
                    </a:ext>
                  </a:extLst>
                </p:cNvPr>
                <p:cNvSpPr txBox="1"/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609DCEF-F48F-7E92-89DD-D79A13F3F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000" y="3420000"/>
                  <a:ext cx="288000" cy="396000"/>
                </a:xfrm>
                <a:prstGeom prst="rect">
                  <a:avLst/>
                </a:prstGeom>
                <a:blipFill>
                  <a:blip r:embed="rId17"/>
                  <a:stretch>
                    <a:fillRect l="-19149" r="-191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4C9DE80-E05A-AE7D-FB69-8F128BA80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000" y="2412000"/>
              <a:ext cx="0" cy="12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64BE3A5-B208-38EA-A667-048DE8FDA12A}"/>
                </a:ext>
              </a:extLst>
            </p:cNvPr>
            <p:cNvSpPr/>
            <p:nvPr/>
          </p:nvSpPr>
          <p:spPr>
            <a:xfrm>
              <a:off x="1256559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6F949CC-70E3-3466-A776-C12BA1FF3C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000" y="2412000"/>
              <a:ext cx="14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01F9EA-9219-D3FE-4046-1D2DAD401794}"/>
                    </a:ext>
                  </a:extLst>
                </p:cNvPr>
                <p:cNvSpPr txBox="1"/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301F9EA-9219-D3FE-4046-1D2DAD401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8000" y="2664000"/>
                  <a:ext cx="396000" cy="396000"/>
                </a:xfrm>
                <a:prstGeom prst="rect">
                  <a:avLst/>
                </a:prstGeom>
                <a:blipFill>
                  <a:blip r:embed="rId18"/>
                  <a:stretch>
                    <a:fillRect l="-15385" r="-3077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DB50090-78D9-6333-8955-049D827E87CD}"/>
                    </a:ext>
                  </a:extLst>
                </p:cNvPr>
                <p:cNvSpPr txBox="1"/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DB50090-78D9-6333-8955-049D827E8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8000" y="2232000"/>
                  <a:ext cx="540000" cy="360000"/>
                </a:xfrm>
                <a:prstGeom prst="rect">
                  <a:avLst/>
                </a:prstGeom>
                <a:blipFill>
                  <a:blip r:embed="rId19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244361F-8358-5112-1CC8-A1FFCB217112}"/>
                </a:ext>
              </a:extLst>
            </p:cNvPr>
            <p:cNvSpPr/>
            <p:nvPr/>
          </p:nvSpPr>
          <p:spPr>
            <a:xfrm>
              <a:off x="13140000" y="235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0219386-8F58-E602-8FB9-9B8054E86376}"/>
                </a:ext>
              </a:extLst>
            </p:cNvPr>
            <p:cNvSpPr/>
            <p:nvPr/>
          </p:nvSpPr>
          <p:spPr>
            <a:xfrm>
              <a:off x="12582000" y="235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FBAB2FE-AA61-87F2-278D-D1A8A992D5AB}"/>
                </a:ext>
              </a:extLst>
            </p:cNvPr>
            <p:cNvSpPr/>
            <p:nvPr/>
          </p:nvSpPr>
          <p:spPr>
            <a:xfrm>
              <a:off x="11664000" y="259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0F0380F-DD8F-E775-510E-930B52922A21}"/>
                    </a:ext>
                  </a:extLst>
                </p:cNvPr>
                <p:cNvSpPr txBox="1"/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0F0380F-DD8F-E775-510E-930B52922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000" y="2664000"/>
                  <a:ext cx="396000" cy="396000"/>
                </a:xfrm>
                <a:prstGeom prst="rect">
                  <a:avLst/>
                </a:prstGeom>
                <a:blipFill>
                  <a:blip r:embed="rId20"/>
                  <a:stretch>
                    <a:fillRect l="-20000" r="-1076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335A01D-39DE-3625-2CA5-41B54D0D1CAD}"/>
                    </a:ext>
                  </a:extLst>
                </p:cNvPr>
                <p:cNvSpPr txBox="1"/>
                <p:nvPr/>
              </p:nvSpPr>
              <p:spPr>
                <a:xfrm>
                  <a:off x="11268000" y="316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B335A01D-39DE-3625-2CA5-41B54D0D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000" y="3168000"/>
                  <a:ext cx="360000" cy="396000"/>
                </a:xfrm>
                <a:prstGeom prst="rect">
                  <a:avLst/>
                </a:prstGeom>
                <a:blipFill>
                  <a:blip r:embed="rId21"/>
                  <a:stretch>
                    <a:fillRect l="-16949" r="-508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F5CFE88-7387-00F4-A798-94AE783BF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000" y="316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2D8D991-862A-5104-5D08-9DA3DA2ADB94}"/>
                    </a:ext>
                  </a:extLst>
                </p:cNvPr>
                <p:cNvSpPr txBox="1"/>
                <p:nvPr/>
              </p:nvSpPr>
              <p:spPr>
                <a:xfrm>
                  <a:off x="12816000" y="262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2D8D991-862A-5104-5D08-9DA3DA2AD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6000" y="2628000"/>
                  <a:ext cx="360000" cy="396000"/>
                </a:xfrm>
                <a:prstGeom prst="rect">
                  <a:avLst/>
                </a:prstGeom>
                <a:blipFill>
                  <a:blip r:embed="rId22"/>
                  <a:stretch>
                    <a:fillRect l="-15254" r="-339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E9070680-B631-B061-20BF-5BCB0D84D8BC}"/>
                </a:ext>
              </a:extLst>
            </p:cNvPr>
            <p:cNvCxnSpPr>
              <a:cxnSpLocks/>
            </p:cNvCxnSpPr>
            <p:nvPr/>
          </p:nvCxnSpPr>
          <p:spPr>
            <a:xfrm>
              <a:off x="12816000" y="2628000"/>
              <a:ext cx="0" cy="5040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C0D8B93-C707-D91A-5661-649D790825AB}"/>
                    </a:ext>
                  </a:extLst>
                </p:cNvPr>
                <p:cNvSpPr txBox="1"/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C0D8B93-C707-D91A-5661-649D79082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3060000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00F4900-7F62-6734-4A80-E89198DD9983}"/>
                    </a:ext>
                  </a:extLst>
                </p:cNvPr>
                <p:cNvSpPr txBox="1"/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00F4900-7F62-6734-4A80-E89198DD9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6000" y="4284000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A8C0D25-6E0B-A280-68DC-58561E531196}"/>
                    </a:ext>
                  </a:extLst>
                </p:cNvPr>
                <p:cNvSpPr txBox="1"/>
                <p:nvPr/>
              </p:nvSpPr>
              <p:spPr>
                <a:xfrm>
                  <a:off x="12924000" y="3600000"/>
                  <a:ext cx="57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A8C0D25-6E0B-A280-68DC-58561E531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4000" y="3600000"/>
                  <a:ext cx="576000" cy="396000"/>
                </a:xfrm>
                <a:prstGeom prst="rect">
                  <a:avLst/>
                </a:prstGeom>
                <a:blipFill>
                  <a:blip r:embed="rId25"/>
                  <a:stretch>
                    <a:fillRect l="-3158" r="-210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3831AF3-7DB2-EE03-4F0F-941AB7528ACB}"/>
                    </a:ext>
                  </a:extLst>
                </p:cNvPr>
                <p:cNvSpPr txBox="1"/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3831AF3-7DB2-EE03-4F0F-941AB7528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3708000"/>
                  <a:ext cx="360000" cy="360000"/>
                </a:xfrm>
                <a:prstGeom prst="rect">
                  <a:avLst/>
                </a:prstGeom>
                <a:blipFill>
                  <a:blip r:embed="rId2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D03DF31-1C92-47A2-3746-4D7F70166AE6}"/>
                    </a:ext>
                  </a:extLst>
                </p:cNvPr>
                <p:cNvSpPr txBox="1"/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D03DF31-1C92-47A2-3746-4D7F70166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4000" y="4284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24D44A46-3B59-E0E8-6C4F-892B1C5EB8AF}"/>
                    </a:ext>
                  </a:extLst>
                </p:cNvPr>
                <p:cNvSpPr txBox="1"/>
                <p:nvPr/>
              </p:nvSpPr>
              <p:spPr>
                <a:xfrm>
                  <a:off x="11772000" y="3960000"/>
                  <a:ext cx="57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24D44A46-3B59-E0E8-6C4F-892B1C5EB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2000" y="3960000"/>
                  <a:ext cx="576000" cy="396000"/>
                </a:xfrm>
                <a:prstGeom prst="rect">
                  <a:avLst/>
                </a:prstGeom>
                <a:blipFill>
                  <a:blip r:embed="rId28"/>
                  <a:stretch>
                    <a:fillRect l="-4211" r="-315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734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EF46-841C-61AA-30CF-96AF164D1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4FBAEC9-827C-1B0D-D6EB-882D7D66DB1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38CC1AD-AF6F-15A6-38D4-9232E44EECE6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7" name="箭头: 五边形 26">
                <a:extLst>
                  <a:ext uri="{FF2B5EF4-FFF2-40B4-BE49-F238E27FC236}">
                    <a16:creationId xmlns:a16="http://schemas.microsoft.com/office/drawing/2014/main" id="{3FB6C112-2471-4D59-70B7-873E08CA33D3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>
                <a:extLst>
                  <a:ext uri="{FF2B5EF4-FFF2-40B4-BE49-F238E27FC236}">
                    <a16:creationId xmlns:a16="http://schemas.microsoft.com/office/drawing/2014/main" id="{7335A5A6-2CA3-DD50-40DE-461135772F68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灯片编号占位符 3">
              <a:extLst>
                <a:ext uri="{FF2B5EF4-FFF2-40B4-BE49-F238E27FC236}">
                  <a16:creationId xmlns:a16="http://schemas.microsoft.com/office/drawing/2014/main" id="{B0B377AC-6993-43F7-0185-B5D8DC2DF49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0DCA71D-AAB0-82BE-6DC6-CEBD92347282}"/>
                  </a:ext>
                </a:extLst>
              </p:cNvPr>
              <p:cNvSpPr txBox="1"/>
              <p:nvPr/>
            </p:nvSpPr>
            <p:spPr>
              <a:xfrm>
                <a:off x="360000" y="827141"/>
                <a:ext cx="7542054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共射极放大电路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交流通路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交流负载线方程（基于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//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AEEC8A-4B01-8A17-F534-F2EF752C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1"/>
                <a:ext cx="7542054" cy="1091966"/>
              </a:xfrm>
              <a:prstGeom prst="rect">
                <a:avLst/>
              </a:prstGeom>
              <a:blipFill>
                <a:blip r:embed="rId3"/>
                <a:stretch>
                  <a:fillRect l="-1617" t="-2235" r="-162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1A02EF52-ACE8-57CE-E71D-FAC95364A589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共射极放大电路的图解分析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E9DF19C-37BE-B72B-8121-F3440821172C}"/>
              </a:ext>
            </a:extLst>
          </p:cNvPr>
          <p:cNvGrpSpPr/>
          <p:nvPr/>
        </p:nvGrpSpPr>
        <p:grpSpPr>
          <a:xfrm>
            <a:off x="8172000" y="612000"/>
            <a:ext cx="3960000" cy="1620000"/>
            <a:chOff x="7020000" y="4968000"/>
            <a:chExt cx="3960000" cy="16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195BBD0-212D-CE81-6B2C-A5423D092CEE}"/>
                    </a:ext>
                  </a:extLst>
                </p:cNvPr>
                <p:cNvSpPr txBox="1"/>
                <p:nvPr/>
              </p:nvSpPr>
              <p:spPr>
                <a:xfrm>
                  <a:off x="7848000" y="5076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F195BBD0-212D-CE81-6B2C-A5423D092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000" y="5076000"/>
                  <a:ext cx="360000" cy="396000"/>
                </a:xfrm>
                <a:prstGeom prst="rect">
                  <a:avLst/>
                </a:prstGeom>
                <a:blipFill>
                  <a:blip r:embed="rId4"/>
                  <a:stretch>
                    <a:fillRect l="-15254" r="-508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137E733F-158E-6AC7-B6FF-ED18441C82B4}"/>
                    </a:ext>
                  </a:extLst>
                </p:cNvPr>
                <p:cNvSpPr txBox="1"/>
                <p:nvPr/>
              </p:nvSpPr>
              <p:spPr>
                <a:xfrm>
                  <a:off x="8964000" y="514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137E733F-158E-6AC7-B6FF-ED18441C8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000" y="5148000"/>
                  <a:ext cx="360000" cy="396000"/>
                </a:xfrm>
                <a:prstGeom prst="rect">
                  <a:avLst/>
                </a:prstGeom>
                <a:blipFill>
                  <a:blip r:embed="rId5"/>
                  <a:stretch>
                    <a:fillRect l="-13333" r="-1667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521F463-8182-A349-3C5B-86A5FB22343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5472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FB131B91-4A73-FAED-073B-940A65D31AEA}"/>
                    </a:ext>
                  </a:extLst>
                </p:cNvPr>
                <p:cNvSpPr txBox="1"/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FB131B91-4A73-FAED-073B-940A65D31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blipFill>
                  <a:blip r:embed="rId6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52C3024-4913-617F-96E0-E8DFF58FC3E5}"/>
                    </a:ext>
                  </a:extLst>
                </p:cNvPr>
                <p:cNvSpPr txBox="1"/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52C3024-4913-617F-96E0-E8DFF58FC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5589E8D-CF1B-749D-FC35-F8A2539DBDC0}"/>
                    </a:ext>
                  </a:extLst>
                </p:cNvPr>
                <p:cNvSpPr txBox="1"/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5589E8D-CF1B-749D-FC35-F8A2539D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blipFill>
                  <a:blip r:embed="rId8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401AF7A-D840-8CC1-820B-FE5DCAFD0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4EFB934-B3FB-DE92-698C-6AEEA2742946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5760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9B0E117C-84E4-7B94-643E-A1CB624E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9810F7BC-EE33-D64B-DB66-1E443CDA14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076000"/>
              <a:ext cx="0" cy="16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38D37178-9CFE-7A79-733E-0970499F7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940000"/>
              <a:ext cx="0" cy="61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6E253FB6-502D-0D52-AE3D-6BE08EC1E50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6588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ECE74336-9C4D-6AFE-18A8-969AC1BFED8E}"/>
                    </a:ext>
                  </a:extLst>
                </p:cNvPr>
                <p:cNvSpPr txBox="1"/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ECE74336-9C4D-6AFE-18A8-969AC1BFE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blipFill>
                  <a:blip r:embed="rId9"/>
                  <a:stretch>
                    <a:fillRect l="-16667" r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20BA3E1D-08D5-8D3B-B4B8-5D65E0F91E8B}"/>
                </a:ext>
              </a:extLst>
            </p:cNvPr>
            <p:cNvCxnSpPr>
              <a:cxnSpLocks/>
            </p:cNvCxnSpPr>
            <p:nvPr/>
          </p:nvCxnSpPr>
          <p:spPr>
            <a:xfrm>
              <a:off x="8784000" y="5076000"/>
              <a:ext cx="18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33190363-BDB4-AAD4-03BA-C5D7F62E547A}"/>
                </a:ext>
              </a:extLst>
            </p:cNvPr>
            <p:cNvSpPr/>
            <p:nvPr/>
          </p:nvSpPr>
          <p:spPr>
            <a:xfrm>
              <a:off x="8730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FF8034B3-2799-1643-F1DB-F7C864673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0000" y="5580000"/>
              <a:ext cx="0" cy="8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E02C263B-A966-5156-9B74-9E144D70FF53}"/>
                </a:ext>
              </a:extLst>
            </p:cNvPr>
            <p:cNvSpPr/>
            <p:nvPr/>
          </p:nvSpPr>
          <p:spPr>
            <a:xfrm>
              <a:off x="7668000" y="576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0D25657B-03C8-255E-9538-5D14F9363744}"/>
                    </a:ext>
                  </a:extLst>
                </p:cNvPr>
                <p:cNvSpPr txBox="1"/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0D25657B-03C8-255E-9538-5D14F9363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blipFill>
                  <a:blip r:embed="rId10"/>
                  <a:stretch>
                    <a:fillRect l="-18462" r="-12308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椭圆 462">
              <a:extLst>
                <a:ext uri="{FF2B5EF4-FFF2-40B4-BE49-F238E27FC236}">
                  <a16:creationId xmlns:a16="http://schemas.microsoft.com/office/drawing/2014/main" id="{0A29D054-A9A6-B7CC-9813-F375E6681F6C}"/>
                </a:ext>
              </a:extLst>
            </p:cNvPr>
            <p:cNvSpPr/>
            <p:nvPr/>
          </p:nvSpPr>
          <p:spPr>
            <a:xfrm>
              <a:off x="7686000" y="552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64" name="椭圆 463">
              <a:extLst>
                <a:ext uri="{FF2B5EF4-FFF2-40B4-BE49-F238E27FC236}">
                  <a16:creationId xmlns:a16="http://schemas.microsoft.com/office/drawing/2014/main" id="{754B676E-73B9-BE95-BD67-DF104748DB67}"/>
                </a:ext>
              </a:extLst>
            </p:cNvPr>
            <p:cNvSpPr/>
            <p:nvPr/>
          </p:nvSpPr>
          <p:spPr>
            <a:xfrm>
              <a:off x="76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04ED366B-DE68-951B-4308-58EA6C773B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5580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7892F12F-BC91-7760-0321-503662012398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6408000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椭圆 469">
              <a:extLst>
                <a:ext uri="{FF2B5EF4-FFF2-40B4-BE49-F238E27FC236}">
                  <a16:creationId xmlns:a16="http://schemas.microsoft.com/office/drawing/2014/main" id="{CCD13F4E-FF85-10DC-4D33-E82743E68704}"/>
                </a:ext>
              </a:extLst>
            </p:cNvPr>
            <p:cNvSpPr/>
            <p:nvPr/>
          </p:nvSpPr>
          <p:spPr>
            <a:xfrm>
              <a:off x="7344000" y="552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71" name="椭圆 470">
              <a:extLst>
                <a:ext uri="{FF2B5EF4-FFF2-40B4-BE49-F238E27FC236}">
                  <a16:creationId xmlns:a16="http://schemas.microsoft.com/office/drawing/2014/main" id="{37FB7508-0C4E-E195-4A81-A8C719CCEC8E}"/>
                </a:ext>
              </a:extLst>
            </p:cNvPr>
            <p:cNvSpPr/>
            <p:nvPr/>
          </p:nvSpPr>
          <p:spPr>
            <a:xfrm>
              <a:off x="7344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BAD7E7D2-BCF7-B9E9-1C7F-DBD8F6659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09994D9E-8984-881D-3D7B-76B796468B54}"/>
                </a:ext>
              </a:extLst>
            </p:cNvPr>
            <p:cNvSpPr/>
            <p:nvPr/>
          </p:nvSpPr>
          <p:spPr>
            <a:xfrm>
              <a:off x="946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文本框 473">
                  <a:extLst>
                    <a:ext uri="{FF2B5EF4-FFF2-40B4-BE49-F238E27FC236}">
                      <a16:creationId xmlns:a16="http://schemas.microsoft.com/office/drawing/2014/main" id="{CFA37ED1-91B5-6191-D04A-727FAB6B78EB}"/>
                    </a:ext>
                  </a:extLst>
                </p:cNvPr>
                <p:cNvSpPr txBox="1"/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74" name="文本框 473">
                  <a:extLst>
                    <a:ext uri="{FF2B5EF4-FFF2-40B4-BE49-F238E27FC236}">
                      <a16:creationId xmlns:a16="http://schemas.microsoft.com/office/drawing/2014/main" id="{CFA37ED1-91B5-6191-D04A-727FAB6B7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blipFill>
                  <a:blip r:embed="rId11"/>
                  <a:stretch>
                    <a:fillRect l="-15385" r="-307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5" name="椭圆 474">
              <a:extLst>
                <a:ext uri="{FF2B5EF4-FFF2-40B4-BE49-F238E27FC236}">
                  <a16:creationId xmlns:a16="http://schemas.microsoft.com/office/drawing/2014/main" id="{CE3E5389-2C8E-78BD-3AF4-2B44D845196B}"/>
                </a:ext>
              </a:extLst>
            </p:cNvPr>
            <p:cNvSpPr/>
            <p:nvPr/>
          </p:nvSpPr>
          <p:spPr>
            <a:xfrm>
              <a:off x="948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76" name="椭圆 475">
              <a:extLst>
                <a:ext uri="{FF2B5EF4-FFF2-40B4-BE49-F238E27FC236}">
                  <a16:creationId xmlns:a16="http://schemas.microsoft.com/office/drawing/2014/main" id="{1C2D4B12-30C1-F392-A7B2-48B4BE0490EF}"/>
                </a:ext>
              </a:extLst>
            </p:cNvPr>
            <p:cNvSpPr/>
            <p:nvPr/>
          </p:nvSpPr>
          <p:spPr>
            <a:xfrm>
              <a:off x="94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77" name="直接箭头连接符 476">
              <a:extLst>
                <a:ext uri="{FF2B5EF4-FFF2-40B4-BE49-F238E27FC236}">
                  <a16:creationId xmlns:a16="http://schemas.microsoft.com/office/drawing/2014/main" id="{6F81E17C-670A-1EB1-AF9F-EAB4E6CA8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000" y="5184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8" name="文本框 477">
                  <a:extLst>
                    <a:ext uri="{FF2B5EF4-FFF2-40B4-BE49-F238E27FC236}">
                      <a16:creationId xmlns:a16="http://schemas.microsoft.com/office/drawing/2014/main" id="{FBE29746-F7F7-FB35-81F2-382C7BA2933E}"/>
                    </a:ext>
                  </a:extLst>
                </p:cNvPr>
                <p:cNvSpPr txBox="1"/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8" name="文本框 477">
                  <a:extLst>
                    <a:ext uri="{FF2B5EF4-FFF2-40B4-BE49-F238E27FC236}">
                      <a16:creationId xmlns:a16="http://schemas.microsoft.com/office/drawing/2014/main" id="{FBE29746-F7F7-FB35-81F2-382C7BA29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blipFill>
                  <a:blip r:embed="rId12"/>
                  <a:stretch>
                    <a:fillRect l="-13559" r="-3390" b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3F9E9AC8-A8F6-9EAA-FF9B-1F623ECE8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09FBA16F-8183-9B6E-ADD9-E90EA617836D}"/>
                </a:ext>
              </a:extLst>
            </p:cNvPr>
            <p:cNvSpPr/>
            <p:nvPr/>
          </p:nvSpPr>
          <p:spPr>
            <a:xfrm>
              <a:off x="1018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文本框 480">
                  <a:extLst>
                    <a:ext uri="{FF2B5EF4-FFF2-40B4-BE49-F238E27FC236}">
                      <a16:creationId xmlns:a16="http://schemas.microsoft.com/office/drawing/2014/main" id="{46D08844-4841-846C-5952-E0BE7C72A1F9}"/>
                    </a:ext>
                  </a:extLst>
                </p:cNvPr>
                <p:cNvSpPr txBox="1"/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81" name="文本框 480">
                  <a:extLst>
                    <a:ext uri="{FF2B5EF4-FFF2-40B4-BE49-F238E27FC236}">
                      <a16:creationId xmlns:a16="http://schemas.microsoft.com/office/drawing/2014/main" id="{46D08844-4841-846C-5952-E0BE7C72A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blipFill>
                  <a:blip r:embed="rId13"/>
                  <a:stretch>
                    <a:fillRect l="-18462" r="-923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2" name="椭圆 481">
              <a:extLst>
                <a:ext uri="{FF2B5EF4-FFF2-40B4-BE49-F238E27FC236}">
                  <a16:creationId xmlns:a16="http://schemas.microsoft.com/office/drawing/2014/main" id="{0F63B77F-DF4F-53B6-5802-2FA95E17B8A0}"/>
                </a:ext>
              </a:extLst>
            </p:cNvPr>
            <p:cNvSpPr/>
            <p:nvPr/>
          </p:nvSpPr>
          <p:spPr>
            <a:xfrm>
              <a:off x="1020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83" name="椭圆 482">
              <a:extLst>
                <a:ext uri="{FF2B5EF4-FFF2-40B4-BE49-F238E27FC236}">
                  <a16:creationId xmlns:a16="http://schemas.microsoft.com/office/drawing/2014/main" id="{5052597A-ABEF-7AB3-243F-6E2530D91860}"/>
                </a:ext>
              </a:extLst>
            </p:cNvPr>
            <p:cNvSpPr/>
            <p:nvPr/>
          </p:nvSpPr>
          <p:spPr>
            <a:xfrm>
              <a:off x="1020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530BC2D6-5B78-C065-13C3-E362DF5DA292}"/>
                </a:ext>
              </a:extLst>
            </p:cNvPr>
            <p:cNvSpPr/>
            <p:nvPr/>
          </p:nvSpPr>
          <p:spPr>
            <a:xfrm>
              <a:off x="10548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85" name="椭圆 484">
              <a:extLst>
                <a:ext uri="{FF2B5EF4-FFF2-40B4-BE49-F238E27FC236}">
                  <a16:creationId xmlns:a16="http://schemas.microsoft.com/office/drawing/2014/main" id="{15354240-8A66-81D3-797D-D43852632481}"/>
                </a:ext>
              </a:extLst>
            </p:cNvPr>
            <p:cNvSpPr/>
            <p:nvPr/>
          </p:nvSpPr>
          <p:spPr>
            <a:xfrm>
              <a:off x="10548000" y="5022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DF46A051-C6FF-7754-D8FE-A3AF44B14D29}"/>
                    </a:ext>
                  </a:extLst>
                </p:cNvPr>
                <p:cNvSpPr txBox="1"/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6" name="文本框 485">
                  <a:extLst>
                    <a:ext uri="{FF2B5EF4-FFF2-40B4-BE49-F238E27FC236}">
                      <a16:creationId xmlns:a16="http://schemas.microsoft.com/office/drawing/2014/main" id="{DF46A051-C6FF-7754-D8FE-A3AF44B14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blipFill>
                  <a:blip r:embed="rId14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8CA0366A-45AE-2489-85F6-F9C7CEF5AE6C}"/>
                    </a:ext>
                  </a:extLst>
                </p:cNvPr>
                <p:cNvSpPr txBox="1"/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7" name="文本框 486">
                  <a:extLst>
                    <a:ext uri="{FF2B5EF4-FFF2-40B4-BE49-F238E27FC236}">
                      <a16:creationId xmlns:a16="http://schemas.microsoft.com/office/drawing/2014/main" id="{8CA0366A-45AE-2489-85F6-F9C7CEF5A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32F0BDD-55D2-3A86-EB7C-BDE1AE905A6E}"/>
              </a:ext>
            </a:extLst>
          </p:cNvPr>
          <p:cNvGrpSpPr/>
          <p:nvPr/>
        </p:nvGrpSpPr>
        <p:grpSpPr>
          <a:xfrm>
            <a:off x="432000" y="2159999"/>
            <a:ext cx="3933671" cy="4572001"/>
            <a:chOff x="432000" y="2159999"/>
            <a:chExt cx="3933671" cy="4572001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7180D8F-3B65-049A-8EEE-B78AA3706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2000" y="3312000"/>
              <a:ext cx="85" cy="25560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1912498-0204-8BA7-DA1B-3A29F54C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232000" y="4320000"/>
              <a:ext cx="165600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0FD20D1-6363-9E93-F4AC-888E989C046B}"/>
                </a:ext>
              </a:extLst>
            </p:cNvPr>
            <p:cNvSpPr/>
            <p:nvPr/>
          </p:nvSpPr>
          <p:spPr>
            <a:xfrm>
              <a:off x="1368000" y="3096000"/>
              <a:ext cx="1296000" cy="2052000"/>
            </a:xfrm>
            <a:custGeom>
              <a:avLst/>
              <a:gdLst>
                <a:gd name="connsiteX0" fmla="*/ 0 w 1645920"/>
                <a:gd name="connsiteY0" fmla="*/ 2042160 h 2042160"/>
                <a:gd name="connsiteX1" fmla="*/ 815340 w 1645920"/>
                <a:gd name="connsiteY1" fmla="*/ 1668780 h 2042160"/>
                <a:gd name="connsiteX2" fmla="*/ 1645920 w 1645920"/>
                <a:gd name="connsiteY2" fmla="*/ 0 h 204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5920" h="2042160">
                  <a:moveTo>
                    <a:pt x="0" y="2042160"/>
                  </a:moveTo>
                  <a:cubicBezTo>
                    <a:pt x="270510" y="2025650"/>
                    <a:pt x="541020" y="2009140"/>
                    <a:pt x="815340" y="1668780"/>
                  </a:cubicBezTo>
                  <a:cubicBezTo>
                    <a:pt x="1089660" y="1328420"/>
                    <a:pt x="1588770" y="140970"/>
                    <a:pt x="164592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291A1FDB-4A02-E672-ECD7-8DB68C25F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3816000"/>
              <a:ext cx="216000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9D57E81-E584-2B75-B5D3-CCE0211C0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2000" y="3816000"/>
              <a:ext cx="85" cy="18720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E8950FA4-1566-A9DF-B1C1-E6818168C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000" y="2700000"/>
              <a:ext cx="0" cy="244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1391E06-BFAA-F445-1F72-B436C6392922}"/>
                    </a:ext>
                  </a:extLst>
                </p:cNvPr>
                <p:cNvSpPr txBox="1"/>
                <p:nvPr/>
              </p:nvSpPr>
              <p:spPr>
                <a:xfrm>
                  <a:off x="3420000" y="4860000"/>
                  <a:ext cx="792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1391E06-BFAA-F445-1F72-B436C6392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000" y="4860000"/>
                  <a:ext cx="792000" cy="540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CA5E510-4856-3A9F-39E6-BA8E7E83121D}"/>
                    </a:ext>
                  </a:extLst>
                </p:cNvPr>
                <p:cNvSpPr txBox="1"/>
                <p:nvPr/>
              </p:nvSpPr>
              <p:spPr>
                <a:xfrm>
                  <a:off x="647107" y="2159999"/>
                  <a:ext cx="86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CA5E510-4856-3A9F-39E6-BA8E7E831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07" y="2159999"/>
                  <a:ext cx="864000" cy="54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0C53D28-36CC-AB50-8F87-90D24948CDC4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5148000"/>
              <a:ext cx="237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65023D0-10F4-1440-D972-8892713B849B}"/>
                </a:ext>
              </a:extLst>
            </p:cNvPr>
            <p:cNvSpPr/>
            <p:nvPr/>
          </p:nvSpPr>
          <p:spPr>
            <a:xfrm>
              <a:off x="2358000" y="3762000"/>
              <a:ext cx="108000" cy="10800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C7497CA-A1E0-27E9-B9C6-B56C01777235}"/>
                    </a:ext>
                  </a:extLst>
                </p:cNvPr>
                <p:cNvSpPr txBox="1"/>
                <p:nvPr/>
              </p:nvSpPr>
              <p:spPr>
                <a:xfrm>
                  <a:off x="432000" y="360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C7497CA-A1E0-27E9-B9C6-B56C01777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" y="3600000"/>
                  <a:ext cx="720000" cy="432000"/>
                </a:xfrm>
                <a:prstGeom prst="rect">
                  <a:avLst/>
                </a:prstGeom>
                <a:blipFill>
                  <a:blip r:embed="rId18"/>
                  <a:stretch>
                    <a:fillRect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0AC43CD-ECAD-D642-EC3F-219B8A3CFCFE}"/>
                    </a:ext>
                  </a:extLst>
                </p:cNvPr>
                <p:cNvSpPr txBox="1"/>
                <p:nvPr/>
              </p:nvSpPr>
              <p:spPr>
                <a:xfrm>
                  <a:off x="1008000" y="5400000"/>
                  <a:ext cx="720000" cy="468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b="0" i="0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2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0AC43CD-ECAD-D642-EC3F-219B8A3CF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000" y="5400000"/>
                  <a:ext cx="720000" cy="468000"/>
                </a:xfrm>
                <a:prstGeom prst="rect">
                  <a:avLst/>
                </a:prstGeom>
                <a:blipFill>
                  <a:blip r:embed="rId19"/>
                  <a:stretch>
                    <a:fillRect l="-847" r="-2542" b="-5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6A6AEB7-DF0E-513C-F163-07B0DA4378C1}"/>
                    </a:ext>
                  </a:extLst>
                </p:cNvPr>
                <p:cNvSpPr txBox="1"/>
                <p:nvPr/>
              </p:nvSpPr>
              <p:spPr>
                <a:xfrm>
                  <a:off x="2081535" y="3193479"/>
                  <a:ext cx="437523" cy="523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oMath>
                    </m:oMathPara>
                  </a14:m>
                  <a:endParaRPr kumimoji="1"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6A6AEB7-DF0E-513C-F163-07B0DA437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535" y="3193479"/>
                  <a:ext cx="437523" cy="523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8685A3C-9524-A2DF-9241-B981EF9ED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2000" y="4320000"/>
              <a:ext cx="80" cy="19800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9BC23C6-A9A6-6A8E-43AF-A69F25BE5EC5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00" y="3312000"/>
              <a:ext cx="79200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19083D7-A0EA-ABFB-643C-1E012F9E9A57}"/>
                </a:ext>
              </a:extLst>
            </p:cNvPr>
            <p:cNvSpPr/>
            <p:nvPr/>
          </p:nvSpPr>
          <p:spPr>
            <a:xfrm>
              <a:off x="3168000" y="3312000"/>
              <a:ext cx="468000" cy="504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05474949-84D2-F5B8-0F37-38F40FE092D6}"/>
                </a:ext>
              </a:extLst>
            </p:cNvPr>
            <p:cNvSpPr/>
            <p:nvPr/>
          </p:nvSpPr>
          <p:spPr>
            <a:xfrm flipV="1">
              <a:off x="3636000" y="3816000"/>
              <a:ext cx="468000" cy="504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B6923D-5CD6-5991-4F50-0FF1873BD40D}"/>
                </a:ext>
              </a:extLst>
            </p:cNvPr>
            <p:cNvCxnSpPr>
              <a:cxnSpLocks/>
            </p:cNvCxnSpPr>
            <p:nvPr/>
          </p:nvCxnSpPr>
          <p:spPr>
            <a:xfrm>
              <a:off x="2988000" y="3816000"/>
              <a:ext cx="1377671" cy="0"/>
            </a:xfrm>
            <a:prstGeom prst="line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39CA33-22EB-81AC-6129-D0C3A501FC94}"/>
                </a:ext>
              </a:extLst>
            </p:cNvPr>
            <p:cNvSpPr/>
            <p:nvPr/>
          </p:nvSpPr>
          <p:spPr>
            <a:xfrm rot="5400000">
              <a:off x="2286000" y="5796000"/>
              <a:ext cx="432000" cy="180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EBDF942-51E5-8A92-9B79-90BE9DCAB04F}"/>
                </a:ext>
              </a:extLst>
            </p:cNvPr>
            <p:cNvSpPr/>
            <p:nvPr/>
          </p:nvSpPr>
          <p:spPr>
            <a:xfrm rot="16200000" flipH="1">
              <a:off x="2106000" y="6228000"/>
              <a:ext cx="432000" cy="180000"/>
            </a:xfrm>
            <a:custGeom>
              <a:avLst/>
              <a:gdLst>
                <a:gd name="connsiteX0" fmla="*/ 0 w 2110333"/>
                <a:gd name="connsiteY0" fmla="*/ 1298309 h 1298309"/>
                <a:gd name="connsiteX1" fmla="*/ 1056330 w 2110333"/>
                <a:gd name="connsiteY1" fmla="*/ 0 h 1298309"/>
                <a:gd name="connsiteX2" fmla="*/ 2110333 w 2110333"/>
                <a:gd name="connsiteY2" fmla="*/ 1295982 h 129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0333" h="1298309">
                  <a:moveTo>
                    <a:pt x="0" y="1298309"/>
                  </a:moveTo>
                  <a:cubicBezTo>
                    <a:pt x="352304" y="649348"/>
                    <a:pt x="704608" y="388"/>
                    <a:pt x="1056330" y="0"/>
                  </a:cubicBezTo>
                  <a:cubicBezTo>
                    <a:pt x="1408052" y="-388"/>
                    <a:pt x="1759192" y="647797"/>
                    <a:pt x="2110333" y="1295982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8DA34D2-5036-A957-9416-7201CFBF8D38}"/>
                </a:ext>
              </a:extLst>
            </p:cNvPr>
            <p:cNvCxnSpPr>
              <a:cxnSpLocks/>
            </p:cNvCxnSpPr>
            <p:nvPr/>
          </p:nvCxnSpPr>
          <p:spPr>
            <a:xfrm>
              <a:off x="2412000" y="5580000"/>
              <a:ext cx="0" cy="11520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oli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2AC5689-8B9F-3DFF-3597-BEC153A4C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000" y="5166000"/>
              <a:ext cx="756000" cy="395999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8">
                  <a:extLst>
                    <a:ext uri="{FF2B5EF4-FFF2-40B4-BE49-F238E27FC236}">
                      <a16:creationId xmlns:a16="http://schemas.microsoft.com/office/drawing/2014/main" id="{A4F8357A-7AF4-28A5-BDCB-A3C3CDD8D0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80000" y="3060000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38" name="Text Box 8">
                  <a:extLst>
                    <a:ext uri="{FF2B5EF4-FFF2-40B4-BE49-F238E27FC236}">
                      <a16:creationId xmlns:a16="http://schemas.microsoft.com/office/drawing/2014/main" id="{A4F8357A-7AF4-28A5-BDCB-A3C3CDD8D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80000" y="3060000"/>
                  <a:ext cx="432000" cy="432000"/>
                </a:xfrm>
                <a:prstGeom prst="rect">
                  <a:avLst/>
                </a:prstGeom>
                <a:blipFill>
                  <a:blip r:embed="rId21"/>
                  <a:stretch>
                    <a:fillRect l="-12676" b="-845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254EAB9-B55D-BD54-2B6A-A67D9BC86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000" y="3456000"/>
              <a:ext cx="252000" cy="216000"/>
            </a:xfrm>
            <a:prstGeom prst="straightConnector1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Box 8">
                  <a:extLst>
                    <a:ext uri="{FF2B5EF4-FFF2-40B4-BE49-F238E27FC236}">
                      <a16:creationId xmlns:a16="http://schemas.microsoft.com/office/drawing/2014/main" id="{12364D2D-060D-7944-7BA9-0345CDF69F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000" y="6048000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 lIns="90000" tIns="46800" rIns="90000" bIns="46800" anchor="ctr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i="1" dirty="0">
                    <a:solidFill>
                      <a:schemeClr val="accent5">
                        <a:lumMod val="75000"/>
                      </a:schemeClr>
                    </a:solidFill>
                    <a:ea typeface="楷体_GB2312" pitchFamily="49" charset="-122"/>
                  </a:endParaRPr>
                </a:p>
              </p:txBody>
            </p:sp>
          </mc:Choice>
          <mc:Fallback xmlns="">
            <p:sp>
              <p:nvSpPr>
                <p:cNvPr id="41" name="Text Box 8">
                  <a:extLst>
                    <a:ext uri="{FF2B5EF4-FFF2-40B4-BE49-F238E27FC236}">
                      <a16:creationId xmlns:a16="http://schemas.microsoft.com/office/drawing/2014/main" id="{12364D2D-060D-7944-7BA9-0345CDF6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36000" y="6048000"/>
                  <a:ext cx="432000" cy="432000"/>
                </a:xfrm>
                <a:prstGeom prst="rect">
                  <a:avLst/>
                </a:prstGeom>
                <a:blipFill>
                  <a:blip r:embed="rId22"/>
                  <a:stretch>
                    <a:fillRect l="-7042" b="-845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B87892C-73E4-BF0D-BC03-6E5627A232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0000" y="6012000"/>
              <a:ext cx="252000" cy="180000"/>
            </a:xfrm>
            <a:prstGeom prst="straightConnector1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3DA1E30-0382-C5E1-A2CA-28CC35406564}"/>
              </a:ext>
            </a:extLst>
          </p:cNvPr>
          <p:cNvCxnSpPr>
            <a:cxnSpLocks/>
          </p:cNvCxnSpPr>
          <p:nvPr/>
        </p:nvCxnSpPr>
        <p:spPr>
          <a:xfrm flipH="1">
            <a:off x="6048000" y="3924000"/>
            <a:ext cx="1278000" cy="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52DC773-F62F-34BF-A68D-50797865339C}"/>
              </a:ext>
            </a:extLst>
          </p:cNvPr>
          <p:cNvCxnSpPr>
            <a:cxnSpLocks/>
          </p:cNvCxnSpPr>
          <p:nvPr/>
        </p:nvCxnSpPr>
        <p:spPr>
          <a:xfrm>
            <a:off x="7326000" y="3923999"/>
            <a:ext cx="0" cy="216000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05B941E-F7F8-5193-1F09-9D733DC86049}"/>
              </a:ext>
            </a:extLst>
          </p:cNvPr>
          <p:cNvCxnSpPr>
            <a:cxnSpLocks/>
          </p:cNvCxnSpPr>
          <p:nvPr/>
        </p:nvCxnSpPr>
        <p:spPr>
          <a:xfrm flipV="1">
            <a:off x="6047470" y="2700000"/>
            <a:ext cx="0" cy="24487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AB505FE-B403-5016-5A34-D1149B172DCD}"/>
                  </a:ext>
                </a:extLst>
              </p:cNvPr>
              <p:cNvSpPr txBox="1"/>
              <p:nvPr/>
            </p:nvSpPr>
            <p:spPr>
              <a:xfrm>
                <a:off x="9648000" y="4860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CE</m:t>
                          </m:r>
                        </m:sub>
                      </m:sSub>
                    </m:oMath>
                  </m:oMathPara>
                </a14:m>
                <a:endParaRPr kumimoji="1"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AB505FE-B403-5016-5A34-D1149B172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000" y="4860000"/>
                <a:ext cx="720000" cy="540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BAC971A-28B3-62A9-9477-A4644769E91D}"/>
                  </a:ext>
                </a:extLst>
              </p:cNvPr>
              <p:cNvSpPr txBox="1"/>
              <p:nvPr/>
            </p:nvSpPr>
            <p:spPr>
              <a:xfrm>
                <a:off x="5616000" y="2159999"/>
                <a:ext cx="864000" cy="54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kumimoji="1"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BAC971A-28B3-62A9-9477-A4644769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000" y="2159999"/>
                <a:ext cx="864000" cy="54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8" name="直接箭头连接符 487">
            <a:extLst>
              <a:ext uri="{FF2B5EF4-FFF2-40B4-BE49-F238E27FC236}">
                <a16:creationId xmlns:a16="http://schemas.microsoft.com/office/drawing/2014/main" id="{685376E7-E455-C642-46C3-5CF4ADE1DE3F}"/>
              </a:ext>
            </a:extLst>
          </p:cNvPr>
          <p:cNvCxnSpPr>
            <a:cxnSpLocks/>
          </p:cNvCxnSpPr>
          <p:nvPr/>
        </p:nvCxnSpPr>
        <p:spPr>
          <a:xfrm>
            <a:off x="6047999" y="5148000"/>
            <a:ext cx="360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文本框 488">
                <a:extLst>
                  <a:ext uri="{FF2B5EF4-FFF2-40B4-BE49-F238E27FC236}">
                    <a16:creationId xmlns:a16="http://schemas.microsoft.com/office/drawing/2014/main" id="{D879EE5B-972A-0674-BAC0-79F34AC1B2B8}"/>
                  </a:ext>
                </a:extLst>
              </p:cNvPr>
              <p:cNvSpPr txBox="1"/>
              <p:nvPr/>
            </p:nvSpPr>
            <p:spPr>
              <a:xfrm>
                <a:off x="5004000" y="2727779"/>
                <a:ext cx="1080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CC</m:t>
                          </m:r>
                        </m:sub>
                      </m:sSub>
                      <m:r>
                        <a:rPr kumimoji="1" lang="en-US" altLang="zh-CN" sz="22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sSub>
                        <m:sSub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9" name="文本框 488">
                <a:extLst>
                  <a:ext uri="{FF2B5EF4-FFF2-40B4-BE49-F238E27FC236}">
                    <a16:creationId xmlns:a16="http://schemas.microsoft.com/office/drawing/2014/main" id="{D879EE5B-972A-0674-BAC0-79F34AC1B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00" y="2727779"/>
                <a:ext cx="1080000" cy="430887"/>
              </a:xfrm>
              <a:prstGeom prst="rect">
                <a:avLst/>
              </a:prstGeom>
              <a:blipFill>
                <a:blip r:embed="rId25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0" name="直接连接符 489">
            <a:extLst>
              <a:ext uri="{FF2B5EF4-FFF2-40B4-BE49-F238E27FC236}">
                <a16:creationId xmlns:a16="http://schemas.microsoft.com/office/drawing/2014/main" id="{D24D2FFC-EDB9-B3A2-35F1-660A9D4EFA41}"/>
              </a:ext>
            </a:extLst>
          </p:cNvPr>
          <p:cNvCxnSpPr>
            <a:cxnSpLocks/>
          </p:cNvCxnSpPr>
          <p:nvPr/>
        </p:nvCxnSpPr>
        <p:spPr>
          <a:xfrm flipH="1">
            <a:off x="6049963" y="3462890"/>
            <a:ext cx="222551" cy="16655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AC43B466-A7BE-920D-D3D0-AF0DE52E659E}"/>
              </a:ext>
            </a:extLst>
          </p:cNvPr>
          <p:cNvSpPr/>
          <p:nvPr/>
        </p:nvSpPr>
        <p:spPr>
          <a:xfrm>
            <a:off x="6273864" y="2832324"/>
            <a:ext cx="2857779" cy="630960"/>
          </a:xfrm>
          <a:custGeom>
            <a:avLst/>
            <a:gdLst>
              <a:gd name="connsiteX0" fmla="*/ 0 w 1596325"/>
              <a:gd name="connsiteY0" fmla="*/ 390557 h 390557"/>
              <a:gd name="connsiteX1" fmla="*/ 319265 w 1596325"/>
              <a:gd name="connsiteY1" fmla="*/ 77491 h 390557"/>
              <a:gd name="connsiteX2" fmla="*/ 1596325 w 1596325"/>
              <a:gd name="connsiteY2" fmla="*/ 0 h 39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325" h="390557">
                <a:moveTo>
                  <a:pt x="0" y="390557"/>
                </a:moveTo>
                <a:cubicBezTo>
                  <a:pt x="26605" y="266570"/>
                  <a:pt x="53211" y="142584"/>
                  <a:pt x="319265" y="77491"/>
                </a:cubicBezTo>
                <a:cubicBezTo>
                  <a:pt x="585319" y="12398"/>
                  <a:pt x="1090822" y="6199"/>
                  <a:pt x="159632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1F9DFC2E-E92F-5398-4E14-3B9FD162AA9B}"/>
              </a:ext>
            </a:extLst>
          </p:cNvPr>
          <p:cNvSpPr/>
          <p:nvPr/>
        </p:nvSpPr>
        <p:spPr>
          <a:xfrm>
            <a:off x="6207320" y="3329836"/>
            <a:ext cx="2924324" cy="630960"/>
          </a:xfrm>
          <a:custGeom>
            <a:avLst/>
            <a:gdLst>
              <a:gd name="connsiteX0" fmla="*/ 0 w 1596325"/>
              <a:gd name="connsiteY0" fmla="*/ 390557 h 390557"/>
              <a:gd name="connsiteX1" fmla="*/ 319265 w 1596325"/>
              <a:gd name="connsiteY1" fmla="*/ 77491 h 390557"/>
              <a:gd name="connsiteX2" fmla="*/ 1596325 w 1596325"/>
              <a:gd name="connsiteY2" fmla="*/ 0 h 39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325" h="390557">
                <a:moveTo>
                  <a:pt x="0" y="390557"/>
                </a:moveTo>
                <a:cubicBezTo>
                  <a:pt x="26605" y="266570"/>
                  <a:pt x="53211" y="142584"/>
                  <a:pt x="319265" y="77491"/>
                </a:cubicBezTo>
                <a:cubicBezTo>
                  <a:pt x="585319" y="12398"/>
                  <a:pt x="1090822" y="6199"/>
                  <a:pt x="159632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D0F515B2-ACF6-6643-E96B-84F93D8DF0A2}"/>
              </a:ext>
            </a:extLst>
          </p:cNvPr>
          <p:cNvSpPr/>
          <p:nvPr/>
        </p:nvSpPr>
        <p:spPr>
          <a:xfrm>
            <a:off x="6138413" y="3874930"/>
            <a:ext cx="2993231" cy="598835"/>
          </a:xfrm>
          <a:custGeom>
            <a:avLst/>
            <a:gdLst>
              <a:gd name="connsiteX0" fmla="*/ 0 w 1596325"/>
              <a:gd name="connsiteY0" fmla="*/ 390557 h 390557"/>
              <a:gd name="connsiteX1" fmla="*/ 319265 w 1596325"/>
              <a:gd name="connsiteY1" fmla="*/ 77491 h 390557"/>
              <a:gd name="connsiteX2" fmla="*/ 1596325 w 1596325"/>
              <a:gd name="connsiteY2" fmla="*/ 0 h 39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325" h="390557">
                <a:moveTo>
                  <a:pt x="0" y="390557"/>
                </a:moveTo>
                <a:cubicBezTo>
                  <a:pt x="26605" y="266570"/>
                  <a:pt x="53211" y="142584"/>
                  <a:pt x="319265" y="77491"/>
                </a:cubicBezTo>
                <a:cubicBezTo>
                  <a:pt x="585319" y="12398"/>
                  <a:pt x="1090822" y="6199"/>
                  <a:pt x="159632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D27478BD-ABD5-E1D9-67B7-219C435168F9}"/>
              </a:ext>
            </a:extLst>
          </p:cNvPr>
          <p:cNvSpPr/>
          <p:nvPr/>
        </p:nvSpPr>
        <p:spPr>
          <a:xfrm>
            <a:off x="6095823" y="4419492"/>
            <a:ext cx="3035821" cy="362294"/>
          </a:xfrm>
          <a:custGeom>
            <a:avLst/>
            <a:gdLst>
              <a:gd name="connsiteX0" fmla="*/ 0 w 1596325"/>
              <a:gd name="connsiteY0" fmla="*/ 390557 h 390557"/>
              <a:gd name="connsiteX1" fmla="*/ 319265 w 1596325"/>
              <a:gd name="connsiteY1" fmla="*/ 77491 h 390557"/>
              <a:gd name="connsiteX2" fmla="*/ 1596325 w 1596325"/>
              <a:gd name="connsiteY2" fmla="*/ 0 h 39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325" h="390557">
                <a:moveTo>
                  <a:pt x="0" y="390557"/>
                </a:moveTo>
                <a:cubicBezTo>
                  <a:pt x="26605" y="266570"/>
                  <a:pt x="53211" y="142584"/>
                  <a:pt x="319265" y="77491"/>
                </a:cubicBezTo>
                <a:cubicBezTo>
                  <a:pt x="585319" y="12398"/>
                  <a:pt x="1090822" y="6199"/>
                  <a:pt x="159632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CFD5688C-0374-A48E-C1EC-4182DA18FCFC}"/>
              </a:ext>
            </a:extLst>
          </p:cNvPr>
          <p:cNvSpPr/>
          <p:nvPr/>
        </p:nvSpPr>
        <p:spPr>
          <a:xfrm>
            <a:off x="6049799" y="4943966"/>
            <a:ext cx="3081846" cy="182426"/>
          </a:xfrm>
          <a:custGeom>
            <a:avLst/>
            <a:gdLst>
              <a:gd name="connsiteX0" fmla="*/ 0 w 1596325"/>
              <a:gd name="connsiteY0" fmla="*/ 390557 h 390557"/>
              <a:gd name="connsiteX1" fmla="*/ 319265 w 1596325"/>
              <a:gd name="connsiteY1" fmla="*/ 77491 h 390557"/>
              <a:gd name="connsiteX2" fmla="*/ 1596325 w 1596325"/>
              <a:gd name="connsiteY2" fmla="*/ 0 h 39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325" h="390557">
                <a:moveTo>
                  <a:pt x="0" y="390557"/>
                </a:moveTo>
                <a:cubicBezTo>
                  <a:pt x="26605" y="266570"/>
                  <a:pt x="53211" y="142584"/>
                  <a:pt x="319265" y="77491"/>
                </a:cubicBezTo>
                <a:cubicBezTo>
                  <a:pt x="585319" y="12398"/>
                  <a:pt x="1090822" y="6199"/>
                  <a:pt x="1596325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C24A2AB6-F964-CB8A-0AB4-E89AFDCB4B75}"/>
                  </a:ext>
                </a:extLst>
              </p:cNvPr>
              <p:cNvSpPr txBox="1"/>
              <p:nvPr/>
            </p:nvSpPr>
            <p:spPr>
              <a:xfrm>
                <a:off x="7253142" y="3402808"/>
                <a:ext cx="437523" cy="523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𝑄</m:t>
                      </m:r>
                    </m:oMath>
                  </m:oMathPara>
                </a14:m>
                <a:endParaRPr kumimoji="1"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6" name="文本框 495">
                <a:extLst>
                  <a:ext uri="{FF2B5EF4-FFF2-40B4-BE49-F238E27FC236}">
                    <a16:creationId xmlns:a16="http://schemas.microsoft.com/office/drawing/2014/main" id="{C24A2AB6-F964-CB8A-0AB4-E89AFDCB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42" y="3402808"/>
                <a:ext cx="437523" cy="523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7" name="直接箭头连接符 496">
            <a:extLst>
              <a:ext uri="{FF2B5EF4-FFF2-40B4-BE49-F238E27FC236}">
                <a16:creationId xmlns:a16="http://schemas.microsoft.com/office/drawing/2014/main" id="{FF2C29C3-E4D9-3121-3AE8-DA409A076F99}"/>
              </a:ext>
            </a:extLst>
          </p:cNvPr>
          <p:cNvCxnSpPr>
            <a:cxnSpLocks/>
          </p:cNvCxnSpPr>
          <p:nvPr/>
        </p:nvCxnSpPr>
        <p:spPr>
          <a:xfrm>
            <a:off x="6048000" y="2970000"/>
            <a:ext cx="2880000" cy="216000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>
            <a:extLst>
              <a:ext uri="{FF2B5EF4-FFF2-40B4-BE49-F238E27FC236}">
                <a16:creationId xmlns:a16="http://schemas.microsoft.com/office/drawing/2014/main" id="{2626399C-AE8C-3F52-42EE-7F214839607B}"/>
              </a:ext>
            </a:extLst>
          </p:cNvPr>
          <p:cNvSpPr/>
          <p:nvPr/>
        </p:nvSpPr>
        <p:spPr>
          <a:xfrm>
            <a:off x="7272000" y="3870000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99" name="椭圆 498">
            <a:extLst>
              <a:ext uri="{FF2B5EF4-FFF2-40B4-BE49-F238E27FC236}">
                <a16:creationId xmlns:a16="http://schemas.microsoft.com/office/drawing/2014/main" id="{4E21149C-1F88-8748-11A5-12463C0A222C}"/>
              </a:ext>
            </a:extLst>
          </p:cNvPr>
          <p:cNvSpPr/>
          <p:nvPr/>
        </p:nvSpPr>
        <p:spPr>
          <a:xfrm>
            <a:off x="5994000" y="2916000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00" name="椭圆 499">
            <a:extLst>
              <a:ext uri="{FF2B5EF4-FFF2-40B4-BE49-F238E27FC236}">
                <a16:creationId xmlns:a16="http://schemas.microsoft.com/office/drawing/2014/main" id="{1BCFBA4B-D613-6D91-C8C8-2DCAF86A5691}"/>
              </a:ext>
            </a:extLst>
          </p:cNvPr>
          <p:cNvSpPr/>
          <p:nvPr/>
        </p:nvSpPr>
        <p:spPr>
          <a:xfrm>
            <a:off x="8892000" y="5094000"/>
            <a:ext cx="108000" cy="108000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" name="文本框 500">
                <a:extLst>
                  <a:ext uri="{FF2B5EF4-FFF2-40B4-BE49-F238E27FC236}">
                    <a16:creationId xmlns:a16="http://schemas.microsoft.com/office/drawing/2014/main" id="{0DC6624E-934A-C860-F751-F119C024E7AC}"/>
                  </a:ext>
                </a:extLst>
              </p:cNvPr>
              <p:cNvSpPr txBox="1"/>
              <p:nvPr/>
            </p:nvSpPr>
            <p:spPr>
              <a:xfrm>
                <a:off x="5400000" y="3672000"/>
                <a:ext cx="720000" cy="43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b="0" i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kumimoji="1" lang="en-US" altLang="zh-CN" sz="22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1" name="文本框 500">
                <a:extLst>
                  <a:ext uri="{FF2B5EF4-FFF2-40B4-BE49-F238E27FC236}">
                    <a16:creationId xmlns:a16="http://schemas.microsoft.com/office/drawing/2014/main" id="{0DC6624E-934A-C860-F751-F119C024E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3672000"/>
                <a:ext cx="720000" cy="432000"/>
              </a:xfrm>
              <a:prstGeom prst="rect">
                <a:avLst/>
              </a:prstGeom>
              <a:blipFill>
                <a:blip r:embed="rId27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文本框 501">
                <a:extLst>
                  <a:ext uri="{FF2B5EF4-FFF2-40B4-BE49-F238E27FC236}">
                    <a16:creationId xmlns:a16="http://schemas.microsoft.com/office/drawing/2014/main" id="{A3E77781-46BF-CC8D-D41C-E73D9CB5C469}"/>
                  </a:ext>
                </a:extLst>
              </p:cNvPr>
              <p:cNvSpPr txBox="1"/>
              <p:nvPr/>
            </p:nvSpPr>
            <p:spPr>
              <a:xfrm>
                <a:off x="8604000" y="5112000"/>
                <a:ext cx="73678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CC</m:t>
                          </m:r>
                        </m:sub>
                      </m:sSub>
                    </m:oMath>
                  </m:oMathPara>
                </a14:m>
                <a:endParaRPr kumimoji="1" lang="en-US" altLang="zh-CN" sz="2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2" name="文本框 501">
                <a:extLst>
                  <a:ext uri="{FF2B5EF4-FFF2-40B4-BE49-F238E27FC236}">
                    <a16:creationId xmlns:a16="http://schemas.microsoft.com/office/drawing/2014/main" id="{A3E77781-46BF-CC8D-D41C-E73D9CB5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000" y="5112000"/>
                <a:ext cx="736789" cy="430887"/>
              </a:xfrm>
              <a:prstGeom prst="rect">
                <a:avLst/>
              </a:prstGeom>
              <a:blipFill>
                <a:blip r:embed="rId2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文本框 502">
                <a:extLst>
                  <a:ext uri="{FF2B5EF4-FFF2-40B4-BE49-F238E27FC236}">
                    <a16:creationId xmlns:a16="http://schemas.microsoft.com/office/drawing/2014/main" id="{7490F7C4-04D0-1015-49A6-3DC34C28E312}"/>
                  </a:ext>
                </a:extLst>
              </p:cNvPr>
              <p:cNvSpPr txBox="1"/>
              <p:nvPr/>
            </p:nvSpPr>
            <p:spPr>
              <a:xfrm>
                <a:off x="9108000" y="3600000"/>
                <a:ext cx="1296000" cy="456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  <m:r>
                        <a:rPr kumimoji="1" lang="en-US" altLang="zh-CN" sz="22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2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BQ</m:t>
                          </m:r>
                        </m:sub>
                      </m:sSub>
                    </m:oMath>
                  </m:oMathPara>
                </a14:m>
                <a:endParaRPr kumimoji="1" lang="en-US" altLang="zh-CN" sz="22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3" name="文本框 502">
                <a:extLst>
                  <a:ext uri="{FF2B5EF4-FFF2-40B4-BE49-F238E27FC236}">
                    <a16:creationId xmlns:a16="http://schemas.microsoft.com/office/drawing/2014/main" id="{7490F7C4-04D0-1015-49A6-3DC34C28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000" y="3600000"/>
                <a:ext cx="1296000" cy="456087"/>
              </a:xfrm>
              <a:prstGeom prst="rect">
                <a:avLst/>
              </a:prstGeom>
              <a:blipFill>
                <a:blip r:embed="rId29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135C8F1-9C48-1436-6DE9-101D6A2F3167}"/>
                  </a:ext>
                </a:extLst>
              </p:cNvPr>
              <p:cNvSpPr txBox="1"/>
              <p:nvPr/>
            </p:nvSpPr>
            <p:spPr>
              <a:xfrm>
                <a:off x="5976000" y="5400000"/>
                <a:ext cx="720000" cy="43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200" b="0" i="0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CE</m:t>
                          </m:r>
                          <m:r>
                            <m:rPr>
                              <m:sty m:val="p"/>
                            </m:rPr>
                            <a:rPr kumimoji="1" lang="en-US" altLang="zh-CN" sz="2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kumimoji="1" lang="en-US" altLang="zh-CN" sz="22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4" name="文本框 503">
                <a:extLst>
                  <a:ext uri="{FF2B5EF4-FFF2-40B4-BE49-F238E27FC236}">
                    <a16:creationId xmlns:a16="http://schemas.microsoft.com/office/drawing/2014/main" id="{F135C8F1-9C48-1436-6DE9-101D6A2F3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00" y="5400000"/>
                <a:ext cx="720000" cy="432000"/>
              </a:xfrm>
              <a:prstGeom prst="rect">
                <a:avLst/>
              </a:prstGeom>
              <a:blipFill>
                <a:blip r:embed="rId30"/>
                <a:stretch>
                  <a:fillRect l="-847" r="-847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6" name="文本框 555">
                <a:extLst>
                  <a:ext uri="{FF2B5EF4-FFF2-40B4-BE49-F238E27FC236}">
                    <a16:creationId xmlns:a16="http://schemas.microsoft.com/office/drawing/2014/main" id="{8B47AE41-0562-3D67-AC59-343A2E63B228}"/>
                  </a:ext>
                </a:extLst>
              </p:cNvPr>
              <p:cNvSpPr txBox="1"/>
              <p:nvPr/>
            </p:nvSpPr>
            <p:spPr>
              <a:xfrm>
                <a:off x="6984000" y="2916000"/>
                <a:ext cx="140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斜率 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−1/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6" name="文本框 555">
                <a:extLst>
                  <a:ext uri="{FF2B5EF4-FFF2-40B4-BE49-F238E27FC236}">
                    <a16:creationId xmlns:a16="http://schemas.microsoft.com/office/drawing/2014/main" id="{8B47AE41-0562-3D67-AC59-343A2E63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00" y="2916000"/>
                <a:ext cx="1404000" cy="369332"/>
              </a:xfrm>
              <a:prstGeom prst="rect">
                <a:avLst/>
              </a:prstGeom>
              <a:blipFill>
                <a:blip r:embed="rId31"/>
                <a:stretch>
                  <a:fillRect l="-391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9" name="文本框 558">
                <a:extLst>
                  <a:ext uri="{FF2B5EF4-FFF2-40B4-BE49-F238E27FC236}">
                    <a16:creationId xmlns:a16="http://schemas.microsoft.com/office/drawing/2014/main" id="{52FDC09B-A5D9-0921-0458-34E949E2013E}"/>
                  </a:ext>
                </a:extLst>
              </p:cNvPr>
              <p:cNvSpPr txBox="1"/>
              <p:nvPr/>
            </p:nvSpPr>
            <p:spPr>
              <a:xfrm>
                <a:off x="6624000" y="2268000"/>
                <a:ext cx="198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斜率 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−1/</m:t>
                    </m:r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m:rPr>
                        <m:nor/>
                      </m:rPr>
                      <a:rPr lang="en-US" altLang="zh-CN" smtClean="0">
                        <a:solidFill>
                          <a:srgbClr val="FF0000"/>
                        </a:solidFill>
                      </a:rPr>
                      <m:t>//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9" name="文本框 558">
                <a:extLst>
                  <a:ext uri="{FF2B5EF4-FFF2-40B4-BE49-F238E27FC236}">
                    <a16:creationId xmlns:a16="http://schemas.microsoft.com/office/drawing/2014/main" id="{52FDC09B-A5D9-0921-0458-34E949E2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000" y="2268000"/>
                <a:ext cx="1980000" cy="369332"/>
              </a:xfrm>
              <a:prstGeom prst="rect">
                <a:avLst/>
              </a:prstGeom>
              <a:blipFill>
                <a:blip r:embed="rId32"/>
                <a:stretch>
                  <a:fillRect l="-2778" t="-8197" r="-9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0" name="直接箭头连接符 559">
            <a:extLst>
              <a:ext uri="{FF2B5EF4-FFF2-40B4-BE49-F238E27FC236}">
                <a16:creationId xmlns:a16="http://schemas.microsoft.com/office/drawing/2014/main" id="{AD49E7A6-030C-CBCA-CCC0-FBC12FA7FB7E}"/>
              </a:ext>
            </a:extLst>
          </p:cNvPr>
          <p:cNvCxnSpPr>
            <a:cxnSpLocks/>
          </p:cNvCxnSpPr>
          <p:nvPr/>
        </p:nvCxnSpPr>
        <p:spPr>
          <a:xfrm flipH="1">
            <a:off x="6516000" y="3132000"/>
            <a:ext cx="504000" cy="18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 Box 8">
                <a:extLst>
                  <a:ext uri="{FF2B5EF4-FFF2-40B4-BE49-F238E27FC236}">
                    <a16:creationId xmlns:a16="http://schemas.microsoft.com/office/drawing/2014/main" id="{DF106C9C-FF5C-ABEF-9FAF-24ADB5A249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60000" y="3312000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kumimoji="1" lang="en-US" altLang="zh-CN" sz="2400" i="1" dirty="0">
                  <a:solidFill>
                    <a:schemeClr val="accent5">
                      <a:lumMod val="75000"/>
                    </a:schemeClr>
                  </a:solidFill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63" name="Text Box 8">
                <a:extLst>
                  <a:ext uri="{FF2B5EF4-FFF2-40B4-BE49-F238E27FC236}">
                    <a16:creationId xmlns:a16="http://schemas.microsoft.com/office/drawing/2014/main" id="{DF106C9C-FF5C-ABEF-9FAF-24ADB5A24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0000" y="3312000"/>
                <a:ext cx="432000" cy="432000"/>
              </a:xfrm>
              <a:prstGeom prst="rect">
                <a:avLst/>
              </a:prstGeom>
              <a:blipFill>
                <a:blip r:embed="rId33"/>
                <a:stretch>
                  <a:fillRect l="-9859" b="-281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5" name="直接箭头连接符 564">
            <a:extLst>
              <a:ext uri="{FF2B5EF4-FFF2-40B4-BE49-F238E27FC236}">
                <a16:creationId xmlns:a16="http://schemas.microsoft.com/office/drawing/2014/main" id="{2967D55C-5C54-5DEF-7781-73D673BEB2CC}"/>
              </a:ext>
            </a:extLst>
          </p:cNvPr>
          <p:cNvCxnSpPr>
            <a:cxnSpLocks/>
          </p:cNvCxnSpPr>
          <p:nvPr/>
        </p:nvCxnSpPr>
        <p:spPr>
          <a:xfrm flipH="1">
            <a:off x="8171999" y="3600000"/>
            <a:ext cx="288000" cy="144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直接箭头连接符 572">
            <a:extLst>
              <a:ext uri="{FF2B5EF4-FFF2-40B4-BE49-F238E27FC236}">
                <a16:creationId xmlns:a16="http://schemas.microsoft.com/office/drawing/2014/main" id="{30333DCA-2C9F-7662-6397-6248FD78D78A}"/>
              </a:ext>
            </a:extLst>
          </p:cNvPr>
          <p:cNvCxnSpPr>
            <a:cxnSpLocks/>
          </p:cNvCxnSpPr>
          <p:nvPr/>
        </p:nvCxnSpPr>
        <p:spPr>
          <a:xfrm>
            <a:off x="6408000" y="2736000"/>
            <a:ext cx="1836000" cy="237600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任意多边形: 形状 573">
            <a:extLst>
              <a:ext uri="{FF2B5EF4-FFF2-40B4-BE49-F238E27FC236}">
                <a16:creationId xmlns:a16="http://schemas.microsoft.com/office/drawing/2014/main" id="{88489849-60D9-B300-7ECE-159C1605F368}"/>
              </a:ext>
            </a:extLst>
          </p:cNvPr>
          <p:cNvSpPr/>
          <p:nvPr/>
        </p:nvSpPr>
        <p:spPr>
          <a:xfrm>
            <a:off x="7740000" y="3348000"/>
            <a:ext cx="468000" cy="540000"/>
          </a:xfrm>
          <a:custGeom>
            <a:avLst/>
            <a:gdLst>
              <a:gd name="connsiteX0" fmla="*/ 0 w 2110333"/>
              <a:gd name="connsiteY0" fmla="*/ 1298309 h 1298309"/>
              <a:gd name="connsiteX1" fmla="*/ 1056330 w 2110333"/>
              <a:gd name="connsiteY1" fmla="*/ 0 h 1298309"/>
              <a:gd name="connsiteX2" fmla="*/ 2110333 w 2110333"/>
              <a:gd name="connsiteY2" fmla="*/ 1295982 h 129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333" h="1298309">
                <a:moveTo>
                  <a:pt x="0" y="1298309"/>
                </a:moveTo>
                <a:cubicBezTo>
                  <a:pt x="352304" y="649348"/>
                  <a:pt x="704608" y="388"/>
                  <a:pt x="1056330" y="0"/>
                </a:cubicBezTo>
                <a:cubicBezTo>
                  <a:pt x="1408052" y="-388"/>
                  <a:pt x="1759192" y="647797"/>
                  <a:pt x="2110333" y="1295982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5" name="任意多边形: 形状 574">
            <a:extLst>
              <a:ext uri="{FF2B5EF4-FFF2-40B4-BE49-F238E27FC236}">
                <a16:creationId xmlns:a16="http://schemas.microsoft.com/office/drawing/2014/main" id="{CB04890E-56AE-E5B3-498A-3E65A9CC0CC9}"/>
              </a:ext>
            </a:extLst>
          </p:cNvPr>
          <p:cNvSpPr/>
          <p:nvPr/>
        </p:nvSpPr>
        <p:spPr>
          <a:xfrm flipV="1">
            <a:off x="8208000" y="3888000"/>
            <a:ext cx="468000" cy="540000"/>
          </a:xfrm>
          <a:custGeom>
            <a:avLst/>
            <a:gdLst>
              <a:gd name="connsiteX0" fmla="*/ 0 w 2110333"/>
              <a:gd name="connsiteY0" fmla="*/ 1298309 h 1298309"/>
              <a:gd name="connsiteX1" fmla="*/ 1056330 w 2110333"/>
              <a:gd name="connsiteY1" fmla="*/ 0 h 1298309"/>
              <a:gd name="connsiteX2" fmla="*/ 2110333 w 2110333"/>
              <a:gd name="connsiteY2" fmla="*/ 1295982 h 129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333" h="1298309">
                <a:moveTo>
                  <a:pt x="0" y="1298309"/>
                </a:moveTo>
                <a:cubicBezTo>
                  <a:pt x="352304" y="649348"/>
                  <a:pt x="704608" y="388"/>
                  <a:pt x="1056330" y="0"/>
                </a:cubicBezTo>
                <a:cubicBezTo>
                  <a:pt x="1408052" y="-388"/>
                  <a:pt x="1759192" y="647797"/>
                  <a:pt x="2110333" y="1295982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8" name="直接箭头连接符 577">
            <a:extLst>
              <a:ext uri="{FF2B5EF4-FFF2-40B4-BE49-F238E27FC236}">
                <a16:creationId xmlns:a16="http://schemas.microsoft.com/office/drawing/2014/main" id="{E3E8D18A-C620-21F8-5AAC-CA95ECF84AC9}"/>
              </a:ext>
            </a:extLst>
          </p:cNvPr>
          <p:cNvCxnSpPr>
            <a:cxnSpLocks/>
          </p:cNvCxnSpPr>
          <p:nvPr/>
        </p:nvCxnSpPr>
        <p:spPr>
          <a:xfrm flipH="1">
            <a:off x="6552000" y="2628000"/>
            <a:ext cx="324000" cy="288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8EF14280-F93E-69FE-E35C-286574325D33}"/>
              </a:ext>
            </a:extLst>
          </p:cNvPr>
          <p:cNvCxnSpPr>
            <a:cxnSpLocks/>
          </p:cNvCxnSpPr>
          <p:nvPr/>
        </p:nvCxnSpPr>
        <p:spPr>
          <a:xfrm>
            <a:off x="6948000" y="3456000"/>
            <a:ext cx="0" cy="234000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直接箭头连接符 588">
            <a:extLst>
              <a:ext uri="{FF2B5EF4-FFF2-40B4-BE49-F238E27FC236}">
                <a16:creationId xmlns:a16="http://schemas.microsoft.com/office/drawing/2014/main" id="{F7138537-9796-33A7-F9EA-CAD04C37C453}"/>
              </a:ext>
            </a:extLst>
          </p:cNvPr>
          <p:cNvCxnSpPr>
            <a:cxnSpLocks/>
          </p:cNvCxnSpPr>
          <p:nvPr/>
        </p:nvCxnSpPr>
        <p:spPr>
          <a:xfrm>
            <a:off x="7704000" y="4464000"/>
            <a:ext cx="0" cy="176400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接箭头连接符 596">
            <a:extLst>
              <a:ext uri="{FF2B5EF4-FFF2-40B4-BE49-F238E27FC236}">
                <a16:creationId xmlns:a16="http://schemas.microsoft.com/office/drawing/2014/main" id="{4693C3D9-F09B-569D-0718-F8044D306D04}"/>
              </a:ext>
            </a:extLst>
          </p:cNvPr>
          <p:cNvCxnSpPr>
            <a:cxnSpLocks/>
          </p:cNvCxnSpPr>
          <p:nvPr/>
        </p:nvCxnSpPr>
        <p:spPr>
          <a:xfrm flipV="1">
            <a:off x="6552000" y="5184000"/>
            <a:ext cx="756000" cy="395999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任意多边形: 形状 597">
            <a:extLst>
              <a:ext uri="{FF2B5EF4-FFF2-40B4-BE49-F238E27FC236}">
                <a16:creationId xmlns:a16="http://schemas.microsoft.com/office/drawing/2014/main" id="{AB69233E-A2CD-EAD8-6AAA-5D10B19C36B5}"/>
              </a:ext>
            </a:extLst>
          </p:cNvPr>
          <p:cNvSpPr/>
          <p:nvPr/>
        </p:nvSpPr>
        <p:spPr>
          <a:xfrm rot="16200000" flipH="1">
            <a:off x="6901200" y="5616000"/>
            <a:ext cx="468000" cy="378000"/>
          </a:xfrm>
          <a:custGeom>
            <a:avLst/>
            <a:gdLst>
              <a:gd name="connsiteX0" fmla="*/ 0 w 2110333"/>
              <a:gd name="connsiteY0" fmla="*/ 1298309 h 1298309"/>
              <a:gd name="connsiteX1" fmla="*/ 1056330 w 2110333"/>
              <a:gd name="connsiteY1" fmla="*/ 0 h 1298309"/>
              <a:gd name="connsiteX2" fmla="*/ 2110333 w 2110333"/>
              <a:gd name="connsiteY2" fmla="*/ 1295982 h 129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333" h="1298309">
                <a:moveTo>
                  <a:pt x="0" y="1298309"/>
                </a:moveTo>
                <a:cubicBezTo>
                  <a:pt x="352304" y="649348"/>
                  <a:pt x="704608" y="388"/>
                  <a:pt x="1056330" y="0"/>
                </a:cubicBezTo>
                <a:cubicBezTo>
                  <a:pt x="1408052" y="-388"/>
                  <a:pt x="1759192" y="647797"/>
                  <a:pt x="2110333" y="1295982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9" name="任意多边形: 形状 598">
            <a:extLst>
              <a:ext uri="{FF2B5EF4-FFF2-40B4-BE49-F238E27FC236}">
                <a16:creationId xmlns:a16="http://schemas.microsoft.com/office/drawing/2014/main" id="{C82F3BED-5782-C6EF-CBE9-F649F557D919}"/>
              </a:ext>
            </a:extLst>
          </p:cNvPr>
          <p:cNvSpPr/>
          <p:nvPr/>
        </p:nvSpPr>
        <p:spPr>
          <a:xfrm rot="5400000">
            <a:off x="7282800" y="6084000"/>
            <a:ext cx="468000" cy="378000"/>
          </a:xfrm>
          <a:custGeom>
            <a:avLst/>
            <a:gdLst>
              <a:gd name="connsiteX0" fmla="*/ 0 w 2110333"/>
              <a:gd name="connsiteY0" fmla="*/ 1298309 h 1298309"/>
              <a:gd name="connsiteX1" fmla="*/ 1056330 w 2110333"/>
              <a:gd name="connsiteY1" fmla="*/ 0 h 1298309"/>
              <a:gd name="connsiteX2" fmla="*/ 2110333 w 2110333"/>
              <a:gd name="connsiteY2" fmla="*/ 1295982 h 129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333" h="1298309">
                <a:moveTo>
                  <a:pt x="0" y="1298309"/>
                </a:moveTo>
                <a:cubicBezTo>
                  <a:pt x="352304" y="649348"/>
                  <a:pt x="704608" y="388"/>
                  <a:pt x="1056330" y="0"/>
                </a:cubicBezTo>
                <a:cubicBezTo>
                  <a:pt x="1408052" y="-388"/>
                  <a:pt x="1759192" y="647797"/>
                  <a:pt x="2110333" y="1295982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96" name="直接箭头连接符 595">
            <a:extLst>
              <a:ext uri="{FF2B5EF4-FFF2-40B4-BE49-F238E27FC236}">
                <a16:creationId xmlns:a16="http://schemas.microsoft.com/office/drawing/2014/main" id="{D0215D3D-BB9E-F7ED-3E90-B6542B26625A}"/>
              </a:ext>
            </a:extLst>
          </p:cNvPr>
          <p:cNvCxnSpPr>
            <a:cxnSpLocks/>
          </p:cNvCxnSpPr>
          <p:nvPr/>
        </p:nvCxnSpPr>
        <p:spPr>
          <a:xfrm>
            <a:off x="7326000" y="5436000"/>
            <a:ext cx="0" cy="1296000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0" name="Text Box 8">
                <a:extLst>
                  <a:ext uri="{FF2B5EF4-FFF2-40B4-BE49-F238E27FC236}">
                    <a16:creationId xmlns:a16="http://schemas.microsoft.com/office/drawing/2014/main" id="{6958B18F-4699-FE3A-E4AE-BF08F0FAB4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0000" y="6048000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>
                  <a:spcAft>
                    <a:spcPct val="20000"/>
                  </a:spcAft>
                  <a:buChar char="•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kumimoji="1" lang="en-US" altLang="zh-CN" sz="2400" i="1" dirty="0">
                  <a:solidFill>
                    <a:schemeClr val="accent5">
                      <a:lumMod val="75000"/>
                    </a:schemeClr>
                  </a:solidFill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600" name="Text Box 8">
                <a:extLst>
                  <a:ext uri="{FF2B5EF4-FFF2-40B4-BE49-F238E27FC236}">
                    <a16:creationId xmlns:a16="http://schemas.microsoft.com/office/drawing/2014/main" id="{6958B18F-4699-FE3A-E4AE-BF08F0FA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0000" y="6048000"/>
                <a:ext cx="432000" cy="432000"/>
              </a:xfrm>
              <a:prstGeom prst="rect">
                <a:avLst/>
              </a:prstGeom>
              <a:blipFill>
                <a:blip r:embed="rId34"/>
                <a:stretch>
                  <a:fillRect l="-24286" b="-281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663BAD77-36AC-1D63-9E6B-6CB10DAAE254}"/>
              </a:ext>
            </a:extLst>
          </p:cNvPr>
          <p:cNvCxnSpPr>
            <a:cxnSpLocks/>
          </p:cNvCxnSpPr>
          <p:nvPr/>
        </p:nvCxnSpPr>
        <p:spPr>
          <a:xfrm flipV="1">
            <a:off x="6984000" y="5976000"/>
            <a:ext cx="180000" cy="25200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4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E087D-BFDD-4252-D336-0275082B9BE7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en-US" altLang="zh-CN" sz="3000" dirty="0">
                <a:solidFill>
                  <a:srgbClr val="FFFF00"/>
                </a:solidFill>
              </a:rPr>
              <a:t>BJT </a:t>
            </a:r>
            <a:r>
              <a:rPr lang="zh-CN" altLang="en-US" sz="3000" dirty="0">
                <a:solidFill>
                  <a:srgbClr val="FFFF00"/>
                </a:solidFill>
              </a:rPr>
              <a:t>的简化小信号模型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4402A0-34A8-8276-C71E-839B0D4A2692}"/>
              </a:ext>
            </a:extLst>
          </p:cNvPr>
          <p:cNvSpPr txBox="1"/>
          <p:nvPr/>
        </p:nvSpPr>
        <p:spPr>
          <a:xfrm>
            <a:off x="360001" y="827142"/>
            <a:ext cx="4051979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的简化小信号模型：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C9E6BB-C5BF-6BDB-9CCB-A9E55113472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6895BF8-1558-F366-D943-090509CF2DE3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4" name="箭头: 五边形 13">
                <a:extLst>
                  <a:ext uri="{FF2B5EF4-FFF2-40B4-BE49-F238E27FC236}">
                    <a16:creationId xmlns:a16="http://schemas.microsoft.com/office/drawing/2014/main" id="{CDC6D678-39B4-8B86-8CB1-E5FE27BB3811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箭头: V 形 20">
                <a:extLst>
                  <a:ext uri="{FF2B5EF4-FFF2-40B4-BE49-F238E27FC236}">
                    <a16:creationId xmlns:a16="http://schemas.microsoft.com/office/drawing/2014/main" id="{5D32E39B-0527-FD73-8B41-CE56C1846439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灯片编号占位符 3">
              <a:extLst>
                <a:ext uri="{FF2B5EF4-FFF2-40B4-BE49-F238E27FC236}">
                  <a16:creationId xmlns:a16="http://schemas.microsoft.com/office/drawing/2014/main" id="{A3724310-E32E-9240-FC31-0F7277225E2A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29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08438A1-D915-74AA-E238-265219A47136}"/>
                  </a:ext>
                </a:extLst>
              </p:cNvPr>
              <p:cNvSpPr txBox="1"/>
              <p:nvPr/>
            </p:nvSpPr>
            <p:spPr>
              <a:xfrm>
                <a:off x="9360000" y="3780000"/>
                <a:ext cx="2308294" cy="1452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zh-CN" altLang="en-US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28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08438A1-D915-74AA-E238-265219A4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000" y="3780000"/>
                <a:ext cx="2308294" cy="1452577"/>
              </a:xfrm>
              <a:prstGeom prst="rect">
                <a:avLst/>
              </a:prstGeom>
              <a:blipFill>
                <a:blip r:embed="rId3"/>
                <a:stretch>
                  <a:fillRect r="-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4B64274-CE3F-9202-2EC7-3B8A51C39AE1}"/>
                  </a:ext>
                </a:extLst>
              </p:cNvPr>
              <p:cNvSpPr txBox="1"/>
              <p:nvPr/>
            </p:nvSpPr>
            <p:spPr>
              <a:xfrm>
                <a:off x="360001" y="4896000"/>
                <a:ext cx="8999999" cy="1743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≈200 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+(1+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mV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EQ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914400" lvl="1" indent="-4572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是交流（动态）电阻，与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有关但不能用来求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适应范围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EQ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</m:t>
                    </m:r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（超出范围会有较大误差）</a:t>
                </a: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4B64274-CE3F-9202-2EC7-3B8A51C3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4896000"/>
                <a:ext cx="8999999" cy="1743426"/>
              </a:xfrm>
              <a:prstGeom prst="rect">
                <a:avLst/>
              </a:prstGeom>
              <a:blipFill>
                <a:blip r:embed="rId4"/>
                <a:stretch>
                  <a:fillRect b="-8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867DAF84-37CE-E378-5C41-74623799E24F}"/>
              </a:ext>
            </a:extLst>
          </p:cNvPr>
          <p:cNvGrpSpPr/>
          <p:nvPr/>
        </p:nvGrpSpPr>
        <p:grpSpPr>
          <a:xfrm>
            <a:off x="360000" y="1332000"/>
            <a:ext cx="2052000" cy="3528001"/>
            <a:chOff x="288000" y="1259999"/>
            <a:chExt cx="2052000" cy="352800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0B21BB5-10B2-0A1A-C5A4-5B2216717455}"/>
                </a:ext>
              </a:extLst>
            </p:cNvPr>
            <p:cNvSpPr/>
            <p:nvPr/>
          </p:nvSpPr>
          <p:spPr>
            <a:xfrm>
              <a:off x="972000" y="1764000"/>
              <a:ext cx="1296000" cy="90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1478C24-33AD-CE36-B0F0-4164AED381A6}"/>
                </a:ext>
              </a:extLst>
            </p:cNvPr>
            <p:cNvSpPr/>
            <p:nvPr/>
          </p:nvSpPr>
          <p:spPr>
            <a:xfrm>
              <a:off x="972000" y="3420000"/>
              <a:ext cx="1296398" cy="90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A243CA2-0A78-75C1-F5F1-727EE0D41A1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" y="3042000"/>
              <a:ext cx="115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F59D3FF-8111-57AE-1D24-046D31CCE514}"/>
                </a:ext>
              </a:extLst>
            </p:cNvPr>
            <p:cNvSpPr/>
            <p:nvPr/>
          </p:nvSpPr>
          <p:spPr>
            <a:xfrm>
              <a:off x="692383" y="2987999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91E144-7292-D3D9-D354-8FA9BB8C2CBE}"/>
                </a:ext>
              </a:extLst>
            </p:cNvPr>
            <p:cNvSpPr/>
            <p:nvPr/>
          </p:nvSpPr>
          <p:spPr>
            <a:xfrm rot="5400000">
              <a:off x="1267431" y="2834815"/>
              <a:ext cx="162516" cy="4416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90465BC-EAD0-5E11-4696-9875BB6A1C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6000" y="1548000"/>
              <a:ext cx="0" cy="295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1093FE2-BA22-E43D-1BBE-2A611CCBA51C}"/>
                </a:ext>
              </a:extLst>
            </p:cNvPr>
            <p:cNvSpPr/>
            <p:nvPr/>
          </p:nvSpPr>
          <p:spPr>
            <a:xfrm rot="5400000">
              <a:off x="1782000" y="442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AA43AD2-0048-BFBE-4092-9C1AC96A32CF}"/>
                </a:ext>
              </a:extLst>
            </p:cNvPr>
            <p:cNvSpPr/>
            <p:nvPr/>
          </p:nvSpPr>
          <p:spPr>
            <a:xfrm>
              <a:off x="1764000" y="1872000"/>
              <a:ext cx="144000" cy="43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28DA5AA-D5AA-7211-D487-87EE235B7A92}"/>
                </a:ext>
              </a:extLst>
            </p:cNvPr>
            <p:cNvSpPr/>
            <p:nvPr/>
          </p:nvSpPr>
          <p:spPr>
            <a:xfrm>
              <a:off x="1764000" y="2448000"/>
              <a:ext cx="144000" cy="43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F83492E-CF6F-4BA7-8EAA-37F96CFDF5C5}"/>
                </a:ext>
              </a:extLst>
            </p:cNvPr>
            <p:cNvSpPr/>
            <p:nvPr/>
          </p:nvSpPr>
          <p:spPr>
            <a:xfrm>
              <a:off x="1764000" y="3204000"/>
              <a:ext cx="144000" cy="43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D7E4E78-022F-F04A-3F2C-0C77ED5FC9FC}"/>
                </a:ext>
              </a:extLst>
            </p:cNvPr>
            <p:cNvSpPr/>
            <p:nvPr/>
          </p:nvSpPr>
          <p:spPr>
            <a:xfrm>
              <a:off x="1764000" y="3780000"/>
              <a:ext cx="144000" cy="43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2D4FD401-2DBF-30DA-24C5-1ADBFDA74E78}"/>
                </a:ext>
              </a:extLst>
            </p:cNvPr>
            <p:cNvSpPr/>
            <p:nvPr/>
          </p:nvSpPr>
          <p:spPr>
            <a:xfrm>
              <a:off x="1782000" y="298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1D0246D-4B80-5A9C-59C2-F4DC6706B5E5}"/>
                </a:ext>
              </a:extLst>
            </p:cNvPr>
            <p:cNvSpPr txBox="1"/>
            <p:nvPr/>
          </p:nvSpPr>
          <p:spPr>
            <a:xfrm>
              <a:off x="288000" y="2808000"/>
              <a:ext cx="468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90FBD01-7F21-7E0A-4F08-225F365D659F}"/>
                </a:ext>
              </a:extLst>
            </p:cNvPr>
            <p:cNvSpPr txBox="1"/>
            <p:nvPr/>
          </p:nvSpPr>
          <p:spPr>
            <a:xfrm>
              <a:off x="1440000" y="1259999"/>
              <a:ext cx="360000" cy="46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EBBCD0E-1A8E-2463-C423-9BCF1D9392E0}"/>
                </a:ext>
              </a:extLst>
            </p:cNvPr>
            <p:cNvSpPr txBox="1"/>
            <p:nvPr/>
          </p:nvSpPr>
          <p:spPr>
            <a:xfrm>
              <a:off x="1440000" y="4320000"/>
              <a:ext cx="360000" cy="46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03706A6-4007-E3CA-455C-DC7BE2A9FCCD}"/>
                </a:ext>
              </a:extLst>
            </p:cNvPr>
            <p:cNvSpPr/>
            <p:nvPr/>
          </p:nvSpPr>
          <p:spPr>
            <a:xfrm>
              <a:off x="972000" y="1764000"/>
              <a:ext cx="1296000" cy="255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65E98CA9-A16C-D6FC-6691-4D9BDD31DCD9}"/>
                    </a:ext>
                  </a:extLst>
                </p:cNvPr>
                <p:cNvSpPr txBox="1"/>
                <p:nvPr/>
              </p:nvSpPr>
              <p:spPr>
                <a:xfrm>
                  <a:off x="1116000" y="2610000"/>
                  <a:ext cx="46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65E98CA9-A16C-D6FC-6691-4D9BDD31D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000" y="2610000"/>
                  <a:ext cx="468000" cy="360000"/>
                </a:xfrm>
                <a:prstGeom prst="rect">
                  <a:avLst/>
                </a:prstGeom>
                <a:blipFill>
                  <a:blip r:embed="rId26"/>
                  <a:stretch>
                    <a:fillRect l="-10390" r="-3896" b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A6806D5E-F6C4-53D5-AE71-35F428BC2DF2}"/>
                </a:ext>
              </a:extLst>
            </p:cNvPr>
            <p:cNvSpPr txBox="1"/>
            <p:nvPr/>
          </p:nvSpPr>
          <p:spPr>
            <a:xfrm>
              <a:off x="1872000" y="2808000"/>
              <a:ext cx="468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b'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EE95A34-E62B-01EE-2886-042BAE32DF26}"/>
                    </a:ext>
                  </a:extLst>
                </p:cNvPr>
                <p:cNvSpPr txBox="1"/>
                <p:nvPr/>
              </p:nvSpPr>
              <p:spPr>
                <a:xfrm>
                  <a:off x="1440000" y="334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EE95A34-E62B-01EE-2886-042BAE32D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000" y="3348000"/>
                  <a:ext cx="360000" cy="36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D183390-924F-09C4-10D3-9AA03DB5435E}"/>
                    </a:ext>
                  </a:extLst>
                </p:cNvPr>
                <p:cNvSpPr txBox="1"/>
                <p:nvPr/>
              </p:nvSpPr>
              <p:spPr>
                <a:xfrm>
                  <a:off x="1440000" y="381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D183390-924F-09C4-10D3-9AA03DB54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000" y="3816000"/>
                  <a:ext cx="360000" cy="360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E44A6EA-B20D-9953-FB96-EB4BA29C94F6}"/>
                </a:ext>
              </a:extLst>
            </p:cNvPr>
            <p:cNvSpPr/>
            <p:nvPr/>
          </p:nvSpPr>
          <p:spPr>
            <a:xfrm>
              <a:off x="1782000" y="147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DC5045F-5EDA-3930-B9D6-6124E1EE6EF0}"/>
              </a:ext>
            </a:extLst>
          </p:cNvPr>
          <p:cNvGrpSpPr/>
          <p:nvPr/>
        </p:nvGrpSpPr>
        <p:grpSpPr>
          <a:xfrm>
            <a:off x="4032000" y="1548000"/>
            <a:ext cx="4248000" cy="2880000"/>
            <a:chOff x="3996000" y="1548000"/>
            <a:chExt cx="4248000" cy="2880000"/>
          </a:xfrm>
        </p:grpSpPr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343042A2-ACB0-D643-1DA1-292900FB9F46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00" y="216000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3DA5345-E3DD-3629-E9A3-E046A91D696D}"/>
                </a:ext>
              </a:extLst>
            </p:cNvPr>
            <p:cNvSpPr/>
            <p:nvPr/>
          </p:nvSpPr>
          <p:spPr>
            <a:xfrm>
              <a:off x="4320000" y="210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E78EFE90-6C69-358B-E256-3D3E1D31D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0000" y="4032000"/>
              <a:ext cx="352800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2DBAF713-ADF2-2A22-85FE-84F006F66C26}"/>
                </a:ext>
              </a:extLst>
            </p:cNvPr>
            <p:cNvCxnSpPr>
              <a:cxnSpLocks/>
            </p:cNvCxnSpPr>
            <p:nvPr/>
          </p:nvCxnSpPr>
          <p:spPr>
            <a:xfrm>
              <a:off x="5400000" y="2160000"/>
              <a:ext cx="0" cy="187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E0CFF7A7-DFE7-2FF3-7F2E-42973D6F5735}"/>
                </a:ext>
              </a:extLst>
            </p:cNvPr>
            <p:cNvSpPr/>
            <p:nvPr/>
          </p:nvSpPr>
          <p:spPr>
            <a:xfrm>
              <a:off x="5310000" y="2736000"/>
              <a:ext cx="180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C73BD76D-DCCD-74CD-C0E4-56BB75BE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2160000"/>
              <a:ext cx="14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7FB0EEA-BB5C-C187-87E5-E3FD9A02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2160000"/>
              <a:ext cx="0" cy="187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B11D5A94-10DA-9D4D-E567-F00AD261B6D9}"/>
                </a:ext>
              </a:extLst>
            </p:cNvPr>
            <p:cNvSpPr/>
            <p:nvPr/>
          </p:nvSpPr>
          <p:spPr>
            <a:xfrm>
              <a:off x="7812000" y="397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3" name="菱形 132">
              <a:extLst>
                <a:ext uri="{FF2B5EF4-FFF2-40B4-BE49-F238E27FC236}">
                  <a16:creationId xmlns:a16="http://schemas.microsoft.com/office/drawing/2014/main" id="{E024EA97-4B60-92EB-64A4-D2CBC9F590DA}"/>
                </a:ext>
              </a:extLst>
            </p:cNvPr>
            <p:cNvSpPr/>
            <p:nvPr/>
          </p:nvSpPr>
          <p:spPr>
            <a:xfrm>
              <a:off x="6120000" y="2699033"/>
              <a:ext cx="576000" cy="792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995B63BC-DE78-A182-1CCA-B16D42D6784E}"/>
                </a:ext>
              </a:extLst>
            </p:cNvPr>
            <p:cNvCxnSpPr>
              <a:cxnSpLocks/>
              <a:stCxn id="133" idx="3"/>
              <a:endCxn id="133" idx="1"/>
            </p:cNvCxnSpPr>
            <p:nvPr/>
          </p:nvCxnSpPr>
          <p:spPr>
            <a:xfrm flipH="1">
              <a:off x="6120000" y="3095033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7DE302C2-442C-A7D3-6694-6E88A29CF42D}"/>
                </a:ext>
              </a:extLst>
            </p:cNvPr>
            <p:cNvSpPr/>
            <p:nvPr/>
          </p:nvSpPr>
          <p:spPr>
            <a:xfrm>
              <a:off x="5346000" y="397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3264BEC1-75F5-E3F0-A603-2B9BA14EB315}"/>
                </a:ext>
              </a:extLst>
            </p:cNvPr>
            <p:cNvSpPr/>
            <p:nvPr/>
          </p:nvSpPr>
          <p:spPr>
            <a:xfrm>
              <a:off x="6354000" y="3978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0AE8AB23-95A5-0374-6386-44D38AA1524E}"/>
                    </a:ext>
                  </a:extLst>
                </p:cNvPr>
                <p:cNvSpPr txBox="1"/>
                <p:nvPr/>
              </p:nvSpPr>
              <p:spPr>
                <a:xfrm>
                  <a:off x="4680000" y="154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0AE8AB23-95A5-0374-6386-44D38AA15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000" y="1548000"/>
                  <a:ext cx="360000" cy="396000"/>
                </a:xfrm>
                <a:prstGeom prst="rect">
                  <a:avLst/>
                </a:prstGeom>
                <a:blipFill>
                  <a:blip r:embed="rId29"/>
                  <a:stretch>
                    <a:fillRect l="-15254" r="-339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194B9253-20AF-A42B-2E6C-63718C9C86F9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00" y="2016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BCCA4C38-DDCF-36BB-1FD5-09E1A18DA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000" y="2016000"/>
              <a:ext cx="432000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0058CACD-9864-73DB-7F9A-C8CBF4CEAF2F}"/>
                    </a:ext>
                  </a:extLst>
                </p:cNvPr>
                <p:cNvSpPr txBox="1"/>
                <p:nvPr/>
              </p:nvSpPr>
              <p:spPr>
                <a:xfrm>
                  <a:off x="6768000" y="1548000"/>
                  <a:ext cx="360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0058CACD-9864-73DB-7F9A-C8CBF4CEA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000" y="1548000"/>
                  <a:ext cx="360000" cy="396000"/>
                </a:xfrm>
                <a:prstGeom prst="rect">
                  <a:avLst/>
                </a:prstGeom>
                <a:blipFill>
                  <a:blip r:embed="rId30"/>
                  <a:stretch>
                    <a:fillRect l="-10169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B8FAAA6B-C92A-D8AB-CC1A-08C0478D0ABE}"/>
                </a:ext>
              </a:extLst>
            </p:cNvPr>
            <p:cNvSpPr txBox="1"/>
            <p:nvPr/>
          </p:nvSpPr>
          <p:spPr>
            <a:xfrm>
              <a:off x="6228000" y="3996000"/>
              <a:ext cx="360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219B0585-AFBA-1AD0-2EF4-11135B6EA443}"/>
                </a:ext>
              </a:extLst>
            </p:cNvPr>
            <p:cNvSpPr txBox="1"/>
            <p:nvPr/>
          </p:nvSpPr>
          <p:spPr>
            <a:xfrm>
              <a:off x="7884000" y="1800000"/>
              <a:ext cx="360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A7C39760-A4D4-3139-7E88-4536412CC9D9}"/>
                </a:ext>
              </a:extLst>
            </p:cNvPr>
            <p:cNvSpPr txBox="1"/>
            <p:nvPr/>
          </p:nvSpPr>
          <p:spPr>
            <a:xfrm>
              <a:off x="3996000" y="1800000"/>
              <a:ext cx="360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19BC54C-3510-801A-8021-E81A0208AE02}"/>
                    </a:ext>
                  </a:extLst>
                </p:cNvPr>
                <p:cNvSpPr txBox="1"/>
                <p:nvPr/>
              </p:nvSpPr>
              <p:spPr>
                <a:xfrm>
                  <a:off x="4230000" y="219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19BC54C-3510-801A-8021-E81A0208A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000" y="2196000"/>
                  <a:ext cx="288000" cy="360000"/>
                </a:xfrm>
                <a:prstGeom prst="rect">
                  <a:avLst/>
                </a:prstGeom>
                <a:blipFill>
                  <a:blip r:embed="rId31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3C47B177-3B29-120F-E137-A03856C1FEBC}"/>
                    </a:ext>
                  </a:extLst>
                </p:cNvPr>
                <p:cNvSpPr txBox="1"/>
                <p:nvPr/>
              </p:nvSpPr>
              <p:spPr>
                <a:xfrm>
                  <a:off x="4122000" y="2952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3C47B177-3B29-120F-E137-A03856C1F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2000" y="2952000"/>
                  <a:ext cx="504000" cy="396000"/>
                </a:xfrm>
                <a:prstGeom prst="rect">
                  <a:avLst/>
                </a:prstGeom>
                <a:blipFill>
                  <a:blip r:embed="rId32"/>
                  <a:stretch>
                    <a:fillRect l="-9639" r="-722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5BB6F4A2-55C0-E565-E59C-2DAB130180E7}"/>
                    </a:ext>
                  </a:extLst>
                </p:cNvPr>
                <p:cNvSpPr txBox="1"/>
                <p:nvPr/>
              </p:nvSpPr>
              <p:spPr>
                <a:xfrm>
                  <a:off x="4230000" y="367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5BB6F4A2-55C0-E565-E59C-2DAB13018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000" y="3672000"/>
                  <a:ext cx="288000" cy="360000"/>
                </a:xfrm>
                <a:prstGeom prst="rect">
                  <a:avLst/>
                </a:prstGeom>
                <a:blipFill>
                  <a:blip r:embed="rId33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F008A9B-1290-D9F0-DA94-3D533F103803}"/>
                    </a:ext>
                  </a:extLst>
                </p:cNvPr>
                <p:cNvSpPr txBox="1"/>
                <p:nvPr/>
              </p:nvSpPr>
              <p:spPr>
                <a:xfrm>
                  <a:off x="7722000" y="2213368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F008A9B-1290-D9F0-DA94-3D533F103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00" y="2213368"/>
                  <a:ext cx="288000" cy="360000"/>
                </a:xfrm>
                <a:prstGeom prst="rect">
                  <a:avLst/>
                </a:prstGeom>
                <a:blipFill>
                  <a:blip r:embed="rId34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673A9B29-CA8C-0857-263C-6D7D8C7EC8E5}"/>
                    </a:ext>
                  </a:extLst>
                </p:cNvPr>
                <p:cNvSpPr txBox="1"/>
                <p:nvPr/>
              </p:nvSpPr>
              <p:spPr>
                <a:xfrm>
                  <a:off x="7614000" y="2952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673A9B29-CA8C-0857-263C-6D7D8C7EC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000" y="2952000"/>
                  <a:ext cx="504000" cy="396000"/>
                </a:xfrm>
                <a:prstGeom prst="rect">
                  <a:avLst/>
                </a:prstGeom>
                <a:blipFill>
                  <a:blip r:embed="rId35"/>
                  <a:stretch>
                    <a:fillRect l="-4819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CD8E5178-C6E7-7DC3-F282-B4750317E8CA}"/>
                    </a:ext>
                  </a:extLst>
                </p:cNvPr>
                <p:cNvSpPr txBox="1"/>
                <p:nvPr/>
              </p:nvSpPr>
              <p:spPr>
                <a:xfrm>
                  <a:off x="7722000" y="367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CD8E5178-C6E7-7DC3-F282-B4750317E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00" y="3672000"/>
                  <a:ext cx="288000" cy="360000"/>
                </a:xfrm>
                <a:prstGeom prst="rect">
                  <a:avLst/>
                </a:prstGeom>
                <a:blipFill>
                  <a:blip r:embed="rId36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319CC6A3-7C0D-6EF0-4370-18FAFA2BBF6E}"/>
                    </a:ext>
                  </a:extLst>
                </p:cNvPr>
                <p:cNvSpPr txBox="1"/>
                <p:nvPr/>
              </p:nvSpPr>
              <p:spPr>
                <a:xfrm>
                  <a:off x="4824000" y="2880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319CC6A3-7C0D-6EF0-4370-18FAFA2BB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4000" y="2880000"/>
                  <a:ext cx="504000" cy="396000"/>
                </a:xfrm>
                <a:prstGeom prst="rect">
                  <a:avLst/>
                </a:prstGeom>
                <a:blipFill>
                  <a:blip r:embed="rId37"/>
                  <a:stretch>
                    <a:fillRect l="-2410" r="-3614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43EB1959-71D9-D811-C624-67145D8CE860}"/>
                    </a:ext>
                  </a:extLst>
                </p:cNvPr>
                <p:cNvSpPr txBox="1"/>
                <p:nvPr/>
              </p:nvSpPr>
              <p:spPr>
                <a:xfrm>
                  <a:off x="6840000" y="2880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43EB1959-71D9-D811-C624-67145D8CE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000" y="2880000"/>
                  <a:ext cx="504000" cy="396000"/>
                </a:xfrm>
                <a:prstGeom prst="rect">
                  <a:avLst/>
                </a:prstGeom>
                <a:blipFill>
                  <a:blip r:embed="rId38"/>
                  <a:stretch>
                    <a:fillRect l="-22892" r="-7229" b="-2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57CADEED-9665-4D93-0F48-A53FC9861585}"/>
                </a:ext>
              </a:extLst>
            </p:cNvPr>
            <p:cNvSpPr/>
            <p:nvPr/>
          </p:nvSpPr>
          <p:spPr>
            <a:xfrm flipH="1">
              <a:off x="7812000" y="210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61EC27EA-442E-0773-7CB5-5A61C18AF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000" y="2736000"/>
              <a:ext cx="1" cy="72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7BEF1C8-3264-E441-B06E-AE4C6D8289E7}"/>
                </a:ext>
              </a:extLst>
            </p:cNvPr>
            <p:cNvSpPr/>
            <p:nvPr/>
          </p:nvSpPr>
          <p:spPr>
            <a:xfrm>
              <a:off x="4320000" y="3978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CC923EA-8E4E-3B39-B289-B5226D9F3B6B}"/>
              </a:ext>
            </a:extLst>
          </p:cNvPr>
          <p:cNvGrpSpPr/>
          <p:nvPr/>
        </p:nvGrpSpPr>
        <p:grpSpPr>
          <a:xfrm>
            <a:off x="9270000" y="576000"/>
            <a:ext cx="2606055" cy="2765665"/>
            <a:chOff x="9270000" y="576000"/>
            <a:chExt cx="2606055" cy="2765665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12048A8-A402-57AD-C406-ABA019805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4000" y="1547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42CA12E6-7956-4F63-68DD-D4F8DC3F6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4000" y="1530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744EC77-1181-5EC7-4B8B-C5D9E6B93F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4000" y="2070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C88E800-5CF1-10E6-7E89-E702D451F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6000" y="1080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AD83CE2-25B7-72A0-8154-F97217B22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5999" y="2286000"/>
              <a:ext cx="0" cy="64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6DFE1FE-D7A6-8DF5-8325-005DAE884C49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00" y="1908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099D4E7-F2D1-EFE7-629B-9C956EE7E52F}"/>
                </a:ext>
              </a:extLst>
            </p:cNvPr>
            <p:cNvSpPr txBox="1"/>
            <p:nvPr/>
          </p:nvSpPr>
          <p:spPr>
            <a:xfrm>
              <a:off x="9496800" y="1404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FA7DEAB-2F2B-605F-314E-42339F11A8F4}"/>
                </a:ext>
              </a:extLst>
            </p:cNvPr>
            <p:cNvSpPr/>
            <p:nvPr/>
          </p:nvSpPr>
          <p:spPr>
            <a:xfrm>
              <a:off x="9648000" y="18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A5FC398-664F-8282-F28A-D9D7F4941DF8}"/>
                </a:ext>
              </a:extLst>
            </p:cNvPr>
            <p:cNvSpPr/>
            <p:nvPr/>
          </p:nvSpPr>
          <p:spPr>
            <a:xfrm>
              <a:off x="11448000" y="102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7FED9DD-E85A-D706-BF2C-917D6A5DEC44}"/>
                </a:ext>
              </a:extLst>
            </p:cNvPr>
            <p:cNvSpPr txBox="1"/>
            <p:nvPr/>
          </p:nvSpPr>
          <p:spPr>
            <a:xfrm>
              <a:off x="11296800" y="576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006B4DC-15ED-E8DC-A86B-B7796D569909}"/>
                </a:ext>
              </a:extLst>
            </p:cNvPr>
            <p:cNvCxnSpPr>
              <a:cxnSpLocks/>
            </p:cNvCxnSpPr>
            <p:nvPr/>
          </p:nvCxnSpPr>
          <p:spPr>
            <a:xfrm>
              <a:off x="10836000" y="1080000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411896A-AFEC-1281-7074-3A773E6B7094}"/>
                </a:ext>
              </a:extLst>
            </p:cNvPr>
            <p:cNvSpPr txBox="1"/>
            <p:nvPr/>
          </p:nvSpPr>
          <p:spPr>
            <a:xfrm>
              <a:off x="10620000" y="2880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3083CD5-1F32-BA21-4A4F-6C0CDF418F02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00" y="2934000"/>
              <a:ext cx="180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7F5C534-784E-492B-9A7B-CE912AF4D83E}"/>
                </a:ext>
              </a:extLst>
            </p:cNvPr>
            <p:cNvSpPr/>
            <p:nvPr/>
          </p:nvSpPr>
          <p:spPr>
            <a:xfrm>
              <a:off x="9648000" y="288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D7EA2083-6A2D-D9A2-B0B5-69D8B057F5E1}"/>
                </a:ext>
              </a:extLst>
            </p:cNvPr>
            <p:cNvSpPr/>
            <p:nvPr/>
          </p:nvSpPr>
          <p:spPr>
            <a:xfrm>
              <a:off x="11448000" y="288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6F5846B-E08B-6DFD-865C-F454A7DAFFFA}"/>
                </a:ext>
              </a:extLst>
            </p:cNvPr>
            <p:cNvSpPr/>
            <p:nvPr/>
          </p:nvSpPr>
          <p:spPr>
            <a:xfrm>
              <a:off x="10782000" y="288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9514E84-7921-E569-E48D-59E3CA831C62}"/>
                    </a:ext>
                  </a:extLst>
                </p:cNvPr>
                <p:cNvSpPr txBox="1"/>
                <p:nvPr/>
              </p:nvSpPr>
              <p:spPr>
                <a:xfrm>
                  <a:off x="11016000" y="1152000"/>
                  <a:ext cx="360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9514E84-7921-E569-E48D-59E3CA831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000" y="1152000"/>
                  <a:ext cx="360000" cy="461665"/>
                </a:xfrm>
                <a:prstGeom prst="rect">
                  <a:avLst/>
                </a:prstGeom>
                <a:blipFill>
                  <a:blip r:embed="rId39"/>
                  <a:stretch>
                    <a:fillRect l="-3390" r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F2105FD-1E93-7E08-99C4-94114E059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44000" y="1188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F36491D0-CB3C-4378-D42D-9D8986E99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4000" y="2016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A89A52E-C762-BB5C-56AB-CF7C73CB6859}"/>
                    </a:ext>
                  </a:extLst>
                </p:cNvPr>
                <p:cNvSpPr txBox="1"/>
                <p:nvPr/>
              </p:nvSpPr>
              <p:spPr>
                <a:xfrm>
                  <a:off x="9864000" y="198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A89A52E-C762-BB5C-56AB-CF7C73CB6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00" y="1980000"/>
                  <a:ext cx="360000" cy="432000"/>
                </a:xfrm>
                <a:prstGeom prst="rect">
                  <a:avLst/>
                </a:prstGeom>
                <a:blipFill>
                  <a:blip r:embed="rId40"/>
                  <a:stretch>
                    <a:fillRect l="-3390" r="-15254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B97F887E-BA71-8D77-5C22-067011C55F0C}"/>
                    </a:ext>
                  </a:extLst>
                </p:cNvPr>
                <p:cNvSpPr txBox="1"/>
                <p:nvPr/>
              </p:nvSpPr>
              <p:spPr>
                <a:xfrm>
                  <a:off x="9270000" y="2196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B97F887E-BA71-8D77-5C22-067011C55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000" y="2196000"/>
                  <a:ext cx="540000" cy="432000"/>
                </a:xfrm>
                <a:prstGeom prst="rect">
                  <a:avLst/>
                </a:prstGeom>
                <a:blipFill>
                  <a:blip r:embed="rId41"/>
                  <a:stretch>
                    <a:fillRect l="-5682" r="-34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8F23DBED-CAB8-FB2C-804A-FD9398281A55}"/>
                    </a:ext>
                  </a:extLst>
                </p:cNvPr>
                <p:cNvSpPr txBox="1"/>
                <p:nvPr/>
              </p:nvSpPr>
              <p:spPr>
                <a:xfrm>
                  <a:off x="9360000" y="18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8F23DBED-CAB8-FB2C-804A-FD9398281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0" y="1872000"/>
                  <a:ext cx="360000" cy="360000"/>
                </a:xfrm>
                <a:prstGeom prst="rect">
                  <a:avLst/>
                </a:prstGeom>
                <a:blipFill>
                  <a:blip r:embed="rId42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AE0A3339-0004-FCC6-6312-F9034FC75294}"/>
                    </a:ext>
                  </a:extLst>
                </p:cNvPr>
                <p:cNvSpPr txBox="1"/>
                <p:nvPr/>
              </p:nvSpPr>
              <p:spPr>
                <a:xfrm>
                  <a:off x="9360000" y="259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AE0A3339-0004-FCC6-6312-F9034FC75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0" y="2592000"/>
                  <a:ext cx="360000" cy="36000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7797177-C0E1-A935-B364-4FD476F66EAF}"/>
                    </a:ext>
                  </a:extLst>
                </p:cNvPr>
                <p:cNvSpPr txBox="1"/>
                <p:nvPr/>
              </p:nvSpPr>
              <p:spPr>
                <a:xfrm>
                  <a:off x="11394000" y="1871400"/>
                  <a:ext cx="4820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B7797177-C0E1-A935-B364-4FD476F66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4000" y="1871400"/>
                  <a:ext cx="482055" cy="369332"/>
                </a:xfrm>
                <a:prstGeom prst="rect">
                  <a:avLst/>
                </a:prstGeom>
                <a:blipFill>
                  <a:blip r:embed="rId44"/>
                  <a:stretch>
                    <a:fillRect l="-7595" r="-1266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A2DA760B-7DFA-A86B-38BB-DB6468B71D0C}"/>
                    </a:ext>
                  </a:extLst>
                </p:cNvPr>
                <p:cNvSpPr txBox="1"/>
                <p:nvPr/>
              </p:nvSpPr>
              <p:spPr>
                <a:xfrm>
                  <a:off x="11484000" y="111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A2DA760B-7DFA-A86B-38BB-DB6468B71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1116000"/>
                  <a:ext cx="360000" cy="360000"/>
                </a:xfrm>
                <a:prstGeom prst="rect">
                  <a:avLst/>
                </a:prstGeom>
                <a:blipFill>
                  <a:blip r:embed="rId45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4683938A-598F-C790-023C-D8EFCCA83596}"/>
                    </a:ext>
                  </a:extLst>
                </p:cNvPr>
                <p:cNvSpPr txBox="1"/>
                <p:nvPr/>
              </p:nvSpPr>
              <p:spPr>
                <a:xfrm>
                  <a:off x="11484000" y="259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4683938A-598F-C790-023C-D8EFCCA83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2592000"/>
                  <a:ext cx="360000" cy="36000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638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8E2D-7CBA-3C41-582E-AD8A3CA0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B67DD-5266-4097-2822-CCE69C1DE7C7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放大电路的定义和模型</a:t>
            </a:r>
            <a:endParaRPr lang="en-US" altLang="zh-CN" sz="3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C952A1-C0C8-7E22-B1C6-BAC33A8213A2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65AACC9-BB1A-BE5D-187A-AB9CE6120FC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C602DDE8-B3DD-BEDD-97A7-1C042EC3B2D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2E782E17-19B6-F912-7F36-A716188411CD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DB77CBD9-39B9-5F0C-D793-6FFDA397FDBC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C7068CD-321D-DB36-07F3-661803EC914D}"/>
              </a:ext>
            </a:extLst>
          </p:cNvPr>
          <p:cNvSpPr txBox="1"/>
          <p:nvPr/>
        </p:nvSpPr>
        <p:spPr>
          <a:xfrm>
            <a:off x="360001" y="827142"/>
            <a:ext cx="410024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信号放大的必要性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569174-0ED4-003E-8923-49C771BB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00" y="2578768"/>
            <a:ext cx="3467731" cy="194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52D4F1-7DF7-D01D-51F5-ABD26EED7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851" y="2112286"/>
            <a:ext cx="3650297" cy="2633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A63E7B-6FB9-E9BC-2590-437133F1E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" y="1800000"/>
            <a:ext cx="2979871" cy="35030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828A6F-FB24-46B3-8D2B-150A99AD0A74}"/>
              </a:ext>
            </a:extLst>
          </p:cNvPr>
          <p:cNvSpPr/>
          <p:nvPr/>
        </p:nvSpPr>
        <p:spPr>
          <a:xfrm>
            <a:off x="2769139" y="5760000"/>
            <a:ext cx="6653719" cy="795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保持有效信息，提高信号能量</a:t>
            </a:r>
          </a:p>
        </p:txBody>
      </p:sp>
    </p:spTree>
    <p:extLst>
      <p:ext uri="{BB962C8B-B14F-4D97-AF65-F5344CB8AC3E}">
        <p14:creationId xmlns:p14="http://schemas.microsoft.com/office/powerpoint/2010/main" val="393640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箭头: 右 435">
            <a:extLst>
              <a:ext uri="{FF2B5EF4-FFF2-40B4-BE49-F238E27FC236}">
                <a16:creationId xmlns:a16="http://schemas.microsoft.com/office/drawing/2014/main" id="{8B81049E-9D46-92C5-10CB-B48C94C0A0E9}"/>
              </a:ext>
            </a:extLst>
          </p:cNvPr>
          <p:cNvSpPr/>
          <p:nvPr/>
        </p:nvSpPr>
        <p:spPr>
          <a:xfrm>
            <a:off x="5040000" y="2520000"/>
            <a:ext cx="720000" cy="7200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矩形 421">
            <a:extLst>
              <a:ext uri="{FF2B5EF4-FFF2-40B4-BE49-F238E27FC236}">
                <a16:creationId xmlns:a16="http://schemas.microsoft.com/office/drawing/2014/main" id="{81EAC5D6-3D0A-39D2-1DBB-31FBCEF1822E}"/>
              </a:ext>
            </a:extLst>
          </p:cNvPr>
          <p:cNvSpPr/>
          <p:nvPr/>
        </p:nvSpPr>
        <p:spPr>
          <a:xfrm>
            <a:off x="360000" y="1440000"/>
            <a:ext cx="4536000" cy="50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7E3919-0F0F-998C-E5B6-B7097DEC9272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共射极放大电路的动态分析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918AF9-7576-5261-2846-320E9CB5C47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C909A6E-AEED-D691-8E04-16B46ED72DC1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CBE24D52-60DB-C71B-CEA3-3702FACDB5E2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F1273033-66FD-72D2-1AE7-EB2CA6C21C3E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3AF36340-7EB1-F2F6-07E0-33233B01C957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30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C47D38C-F142-35CE-0AF8-56A91D550C4E}"/>
              </a:ext>
            </a:extLst>
          </p:cNvPr>
          <p:cNvSpPr txBox="1"/>
          <p:nvPr/>
        </p:nvSpPr>
        <p:spPr>
          <a:xfrm>
            <a:off x="360001" y="827142"/>
            <a:ext cx="8333523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用简化小信号模型分析共射极放大电路的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交流通路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文本框 434">
                <a:extLst>
                  <a:ext uri="{FF2B5EF4-FFF2-40B4-BE49-F238E27FC236}">
                    <a16:creationId xmlns:a16="http://schemas.microsoft.com/office/drawing/2014/main" id="{6B263324-BFE2-15F7-9332-0B7F72B8936E}"/>
                  </a:ext>
                </a:extLst>
              </p:cNvPr>
              <p:cNvSpPr txBox="1"/>
              <p:nvPr/>
            </p:nvSpPr>
            <p:spPr>
              <a:xfrm>
                <a:off x="6120000" y="4731316"/>
                <a:ext cx="5614172" cy="180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5" name="文本框 434">
                <a:extLst>
                  <a:ext uri="{FF2B5EF4-FFF2-40B4-BE49-F238E27FC236}">
                    <a16:creationId xmlns:a16="http://schemas.microsoft.com/office/drawing/2014/main" id="{6B263324-BFE2-15F7-9332-0B7F72B8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4731316"/>
                <a:ext cx="5614172" cy="1800000"/>
              </a:xfrm>
              <a:prstGeom prst="rect">
                <a:avLst/>
              </a:prstGeom>
              <a:blipFill>
                <a:blip r:embed="rId2"/>
                <a:stretch>
                  <a:fillRect l="-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3C09C59-186E-2F38-FEA8-89CA12B6CFC1}"/>
              </a:ext>
            </a:extLst>
          </p:cNvPr>
          <p:cNvGrpSpPr/>
          <p:nvPr/>
        </p:nvGrpSpPr>
        <p:grpSpPr>
          <a:xfrm>
            <a:off x="359999" y="1476000"/>
            <a:ext cx="4536001" cy="2952000"/>
            <a:chOff x="359999" y="3060000"/>
            <a:chExt cx="4536001" cy="29520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356F2C3-2245-34FC-16A2-8C81F52BF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000" y="450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808DF71-DE99-0B98-DBE3-7B60209AA49B}"/>
                </a:ext>
              </a:extLst>
            </p:cNvPr>
            <p:cNvCxnSpPr>
              <a:cxnSpLocks/>
            </p:cNvCxnSpPr>
            <p:nvPr/>
          </p:nvCxnSpPr>
          <p:spPr>
            <a:xfrm>
              <a:off x="2376000" y="5040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05A9696-2375-9696-01B8-0E8F259FE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000" y="4500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94113CC-9863-97A0-DBCF-2759ACBEC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00" y="3420000"/>
              <a:ext cx="0" cy="109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11C03C8-2B29-85A7-7218-FF83B8A3713E}"/>
                </a:ext>
              </a:extLst>
            </p:cNvPr>
            <p:cNvCxnSpPr>
              <a:cxnSpLocks/>
            </p:cNvCxnSpPr>
            <p:nvPr/>
          </p:nvCxnSpPr>
          <p:spPr>
            <a:xfrm>
              <a:off x="1368000" y="4860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6FC63C9-1731-CE4C-C89A-D82EA376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000" y="522000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3C356A-B343-E765-DECB-E4F9C1AEFE5B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5724000"/>
              <a:ext cx="3795357" cy="139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9721F5D-900A-D640-2637-8F982D77E67A}"/>
                </a:ext>
              </a:extLst>
            </p:cNvPr>
            <p:cNvCxnSpPr>
              <a:cxnSpLocks/>
            </p:cNvCxnSpPr>
            <p:nvPr/>
          </p:nvCxnSpPr>
          <p:spPr>
            <a:xfrm>
              <a:off x="2808000" y="4320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5804CA3-2C09-3A49-66AC-2B7835019720}"/>
                </a:ext>
              </a:extLst>
            </p:cNvPr>
            <p:cNvSpPr/>
            <p:nvPr/>
          </p:nvSpPr>
          <p:spPr>
            <a:xfrm>
              <a:off x="2754000" y="567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BAA3438-2BD4-C5C1-2025-AA95F408071B}"/>
                </a:ext>
              </a:extLst>
            </p:cNvPr>
            <p:cNvCxnSpPr>
              <a:cxnSpLocks/>
            </p:cNvCxnSpPr>
            <p:nvPr/>
          </p:nvCxnSpPr>
          <p:spPr>
            <a:xfrm>
              <a:off x="2628000" y="5976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12EAFA6-229B-0605-5510-C2D78C338C1A}"/>
                </a:ext>
              </a:extLst>
            </p:cNvPr>
            <p:cNvSpPr/>
            <p:nvPr/>
          </p:nvSpPr>
          <p:spPr>
            <a:xfrm>
              <a:off x="2737590" y="363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17B1C85-FBA4-2B39-D123-69182F3CC47F}"/>
                    </a:ext>
                  </a:extLst>
                </p:cNvPr>
                <p:cNvSpPr txBox="1"/>
                <p:nvPr/>
              </p:nvSpPr>
              <p:spPr>
                <a:xfrm>
                  <a:off x="3960000" y="3060000"/>
                  <a:ext cx="54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17B1C85-FBA4-2B39-D123-69182F3CC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000" y="3060000"/>
                  <a:ext cx="540000" cy="360000"/>
                </a:xfrm>
                <a:prstGeom prst="rect">
                  <a:avLst/>
                </a:prstGeom>
                <a:blipFill>
                  <a:blip r:embed="rId46"/>
                  <a:stretch>
                    <a:fillRect l="-11364" r="-3409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F952B1E-B674-F0BB-4B02-9D0A1112E694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0" y="3456000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975FB34-478E-D3AA-1731-87B42C0927DE}"/>
                </a:ext>
              </a:extLst>
            </p:cNvPr>
            <p:cNvCxnSpPr>
              <a:cxnSpLocks/>
            </p:cNvCxnSpPr>
            <p:nvPr/>
          </p:nvCxnSpPr>
          <p:spPr>
            <a:xfrm>
              <a:off x="3492000" y="406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882E1D5-828A-5400-DD23-F933C1F10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8000" y="4320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9273473-DA00-C636-24D3-22C1EC9EC3FF}"/>
                    </a:ext>
                  </a:extLst>
                </p:cNvPr>
                <p:cNvSpPr txBox="1"/>
                <p:nvPr/>
              </p:nvSpPr>
              <p:spPr>
                <a:xfrm>
                  <a:off x="2340000" y="3708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9273473-DA00-C636-24D3-22C1EC9EC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0000" y="3708000"/>
                  <a:ext cx="396000" cy="396000"/>
                </a:xfrm>
                <a:prstGeom prst="rect">
                  <a:avLst/>
                </a:prstGeom>
                <a:blipFill>
                  <a:blip r:embed="rId47"/>
                  <a:stretch>
                    <a:fillRect l="-16923" r="-1538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0E18934-4AA4-B2A1-0861-AD71367148E9}"/>
                    </a:ext>
                  </a:extLst>
                </p:cNvPr>
                <p:cNvSpPr txBox="1"/>
                <p:nvPr/>
              </p:nvSpPr>
              <p:spPr>
                <a:xfrm>
                  <a:off x="4500000" y="417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0E18934-4AA4-B2A1-0861-AD7136714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000" y="4176000"/>
                  <a:ext cx="360000" cy="360000"/>
                </a:xfrm>
                <a:prstGeom prst="rect">
                  <a:avLst/>
                </a:prstGeom>
                <a:blipFill>
                  <a:blip r:embed="rId48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8F3651F-FEF8-F848-448B-B035FE0B995A}"/>
                    </a:ext>
                  </a:extLst>
                </p:cNvPr>
                <p:cNvSpPr txBox="1"/>
                <p:nvPr/>
              </p:nvSpPr>
              <p:spPr>
                <a:xfrm>
                  <a:off x="450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8F3651F-FEF8-F848-448B-B035FE0B9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000" y="5472000"/>
                  <a:ext cx="360000" cy="36000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2497E95-B206-D65D-D51D-8C9B6E7BC27D}"/>
                    </a:ext>
                  </a:extLst>
                </p:cNvPr>
                <p:cNvSpPr txBox="1"/>
                <p:nvPr/>
              </p:nvSpPr>
              <p:spPr>
                <a:xfrm>
                  <a:off x="4536000" y="4824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2497E95-B206-D65D-D51D-8C9B6E7BC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000" y="4824000"/>
                  <a:ext cx="360000" cy="360000"/>
                </a:xfrm>
                <a:prstGeom prst="rect">
                  <a:avLst/>
                </a:prstGeom>
                <a:blipFill>
                  <a:blip r:embed="rId50"/>
                  <a:stretch>
                    <a:fillRect l="-13559" r="-3390" b="-1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911831F-E4EB-5466-958A-17BA88BD105E}"/>
                    </a:ext>
                  </a:extLst>
                </p:cNvPr>
                <p:cNvSpPr txBox="1"/>
                <p:nvPr/>
              </p:nvSpPr>
              <p:spPr>
                <a:xfrm>
                  <a:off x="2664000" y="4644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911831F-E4EB-5466-958A-17BA88BD1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000" y="4644000"/>
                  <a:ext cx="288000" cy="396000"/>
                </a:xfrm>
                <a:prstGeom prst="rect">
                  <a:avLst/>
                </a:prstGeom>
                <a:blipFill>
                  <a:blip r:embed="rId51"/>
                  <a:stretch>
                    <a:fillRect l="-17021" r="-212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280BD5F-84F5-3C7D-114D-805AA121BACC}"/>
                </a:ext>
              </a:extLst>
            </p:cNvPr>
            <p:cNvSpPr/>
            <p:nvPr/>
          </p:nvSpPr>
          <p:spPr>
            <a:xfrm>
              <a:off x="3852000" y="3402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FE1C866-B83E-D832-A5DF-BB94E459D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0000" y="3456000"/>
              <a:ext cx="0" cy="14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794E977-C1BC-C1E6-7AB9-31F61BAC8164}"/>
                </a:ext>
              </a:extLst>
            </p:cNvPr>
            <p:cNvSpPr/>
            <p:nvPr/>
          </p:nvSpPr>
          <p:spPr>
            <a:xfrm>
              <a:off x="1746000" y="480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FB66F61-CBCA-DE75-8814-9215145A75B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" y="4860000"/>
              <a:ext cx="46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B4D9FC3-8963-D9A3-A594-DDB46AFA72DD}"/>
                    </a:ext>
                  </a:extLst>
                </p:cNvPr>
                <p:cNvSpPr txBox="1"/>
                <p:nvPr/>
              </p:nvSpPr>
              <p:spPr>
                <a:xfrm>
                  <a:off x="3366000" y="3672000"/>
                  <a:ext cx="432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B4D9FC3-8963-D9A3-A594-DDB46AFA7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00" y="3672000"/>
                  <a:ext cx="432000" cy="396000"/>
                </a:xfrm>
                <a:prstGeom prst="rect">
                  <a:avLst/>
                </a:prstGeom>
                <a:blipFill>
                  <a:blip r:embed="rId52"/>
                  <a:stretch>
                    <a:fillRect l="-9859"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AB3BB1A-AF74-6FDD-9096-29DE012DC8B4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4320000"/>
              <a:ext cx="828000" cy="10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06400CD-2A02-62FF-240E-7413AF098D12}"/>
                    </a:ext>
                  </a:extLst>
                </p:cNvPr>
                <p:cNvSpPr txBox="1"/>
                <p:nvPr/>
              </p:nvSpPr>
              <p:spPr>
                <a:xfrm>
                  <a:off x="359999" y="468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06400CD-2A02-62FF-240E-7413AF098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9" y="4680000"/>
                  <a:ext cx="360000" cy="360000"/>
                </a:xfrm>
                <a:prstGeom prst="rect">
                  <a:avLst/>
                </a:prstGeom>
                <a:blipFill>
                  <a:blip r:embed="rId53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101A2798-8479-3F87-4F91-7412B92C768C}"/>
                    </a:ext>
                  </a:extLst>
                </p:cNvPr>
                <p:cNvSpPr txBox="1"/>
                <p:nvPr/>
              </p:nvSpPr>
              <p:spPr>
                <a:xfrm>
                  <a:off x="359999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101A2798-8479-3F87-4F91-7412B92C7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9" y="5472000"/>
                  <a:ext cx="360000" cy="360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88D2664-57C5-B057-92EE-A18883EC86D4}"/>
                    </a:ext>
                  </a:extLst>
                </p:cNvPr>
                <p:cNvSpPr txBox="1"/>
                <p:nvPr/>
              </p:nvSpPr>
              <p:spPr>
                <a:xfrm>
                  <a:off x="359999" y="507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88D2664-57C5-B057-92EE-A18883EC8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9" y="5076000"/>
                  <a:ext cx="360000" cy="360000"/>
                </a:xfrm>
                <a:prstGeom prst="rect">
                  <a:avLst/>
                </a:prstGeom>
                <a:blipFill>
                  <a:blip r:embed="rId55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E71AB061-05B9-63EE-D064-8667F7175845}"/>
                </a:ext>
              </a:extLst>
            </p:cNvPr>
            <p:cNvSpPr/>
            <p:nvPr/>
          </p:nvSpPr>
          <p:spPr>
            <a:xfrm>
              <a:off x="2754000" y="426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2F9339D2-2388-D712-4B63-9ACE03016CCD}"/>
                </a:ext>
              </a:extLst>
            </p:cNvPr>
            <p:cNvSpPr/>
            <p:nvPr/>
          </p:nvSpPr>
          <p:spPr>
            <a:xfrm>
              <a:off x="2754000" y="340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0B7112D4-8180-CD3A-11B3-25ECDAAE9874}"/>
                </a:ext>
              </a:extLst>
            </p:cNvPr>
            <p:cNvSpPr/>
            <p:nvPr/>
          </p:nvSpPr>
          <p:spPr>
            <a:xfrm>
              <a:off x="720000" y="480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89B0856-4DEB-B32A-74E8-EA207F40F203}"/>
                </a:ext>
              </a:extLst>
            </p:cNvPr>
            <p:cNvSpPr/>
            <p:nvPr/>
          </p:nvSpPr>
          <p:spPr>
            <a:xfrm>
              <a:off x="4015628" y="5670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8CC50A7A-6167-1113-856B-B63848957D49}"/>
                </a:ext>
              </a:extLst>
            </p:cNvPr>
            <p:cNvSpPr/>
            <p:nvPr/>
          </p:nvSpPr>
          <p:spPr>
            <a:xfrm>
              <a:off x="4392000" y="426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A7BD0F10-693B-22B1-9EED-E815678905AD}"/>
                </a:ext>
              </a:extLst>
            </p:cNvPr>
            <p:cNvSpPr/>
            <p:nvPr/>
          </p:nvSpPr>
          <p:spPr>
            <a:xfrm>
              <a:off x="4428000" y="567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D547063-5AB5-292F-C1EF-43CDE93BA417}"/>
                </a:ext>
              </a:extLst>
            </p:cNvPr>
            <p:cNvSpPr/>
            <p:nvPr/>
          </p:nvSpPr>
          <p:spPr>
            <a:xfrm>
              <a:off x="4014000" y="426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97586EC0-D371-EB21-ADA5-B5367D94E527}"/>
                </a:ext>
              </a:extLst>
            </p:cNvPr>
            <p:cNvCxnSpPr>
              <a:cxnSpLocks/>
            </p:cNvCxnSpPr>
            <p:nvPr/>
          </p:nvCxnSpPr>
          <p:spPr>
            <a:xfrm>
              <a:off x="3672000" y="406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1064B5B-32CE-C428-6780-AAF542E2E975}"/>
                </a:ext>
              </a:extLst>
            </p:cNvPr>
            <p:cNvSpPr/>
            <p:nvPr/>
          </p:nvSpPr>
          <p:spPr>
            <a:xfrm>
              <a:off x="1728000" y="3636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EA4E292-5E14-D7AB-D20C-30989C534252}"/>
                    </a:ext>
                  </a:extLst>
                </p:cNvPr>
                <p:cNvSpPr txBox="1"/>
                <p:nvPr/>
              </p:nvSpPr>
              <p:spPr>
                <a:xfrm>
                  <a:off x="1332000" y="3708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EA4E292-5E14-D7AB-D20C-30989C534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000" y="3708000"/>
                  <a:ext cx="396000" cy="396000"/>
                </a:xfrm>
                <a:prstGeom prst="rect">
                  <a:avLst/>
                </a:prstGeom>
                <a:blipFill>
                  <a:blip r:embed="rId56"/>
                  <a:stretch>
                    <a:fillRect l="-20313" r="-12500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FFC26E3-5A2D-B682-D5C6-9773AE94D451}"/>
                </a:ext>
              </a:extLst>
            </p:cNvPr>
            <p:cNvCxnSpPr>
              <a:cxnSpLocks/>
            </p:cNvCxnSpPr>
            <p:nvPr/>
          </p:nvCxnSpPr>
          <p:spPr>
            <a:xfrm>
              <a:off x="1206001" y="460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F62170C6-4A7A-A6FD-1AA1-CD19FE218DC7}"/>
                    </a:ext>
                  </a:extLst>
                </p:cNvPr>
                <p:cNvSpPr txBox="1"/>
                <p:nvPr/>
              </p:nvSpPr>
              <p:spPr>
                <a:xfrm>
                  <a:off x="1080000" y="4212000"/>
                  <a:ext cx="432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F62170C6-4A7A-A6FD-1AA1-CD19FE218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" y="4212000"/>
                  <a:ext cx="432000" cy="396000"/>
                </a:xfrm>
                <a:prstGeom prst="rect">
                  <a:avLst/>
                </a:prstGeom>
                <a:blipFill>
                  <a:blip r:embed="rId57"/>
                  <a:stretch>
                    <a:fillRect l="-8451" b="-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9EF866F3-72BF-4C88-CF38-A4159D52AA97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01" y="4608000"/>
              <a:ext cx="0" cy="504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6579B361-4FFC-4C7D-98E5-A52E84109FC5}"/>
                </a:ext>
              </a:extLst>
            </p:cNvPr>
            <p:cNvSpPr/>
            <p:nvPr/>
          </p:nvSpPr>
          <p:spPr>
            <a:xfrm>
              <a:off x="720000" y="5670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64E91D8-541F-C556-623B-DFB35B81FB19}"/>
                </a:ext>
              </a:extLst>
            </p:cNvPr>
            <p:cNvSpPr/>
            <p:nvPr/>
          </p:nvSpPr>
          <p:spPr>
            <a:xfrm>
              <a:off x="3996000" y="4752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7300AFF7-3D96-B838-363A-741A11E429B2}"/>
                    </a:ext>
                  </a:extLst>
                </p:cNvPr>
                <p:cNvSpPr txBox="1"/>
                <p:nvPr/>
              </p:nvSpPr>
              <p:spPr>
                <a:xfrm>
                  <a:off x="3600000" y="4824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7300AFF7-3D96-B838-363A-741A11E42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000" y="4824000"/>
                  <a:ext cx="396000" cy="396000"/>
                </a:xfrm>
                <a:prstGeom prst="rect">
                  <a:avLst/>
                </a:prstGeom>
                <a:blipFill>
                  <a:blip r:embed="rId58"/>
                  <a:stretch>
                    <a:fillRect l="-20000" r="-923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D40C3B8-58B7-5F70-830F-726CD75A3B9F}"/>
              </a:ext>
            </a:extLst>
          </p:cNvPr>
          <p:cNvGrpSpPr/>
          <p:nvPr/>
        </p:nvGrpSpPr>
        <p:grpSpPr>
          <a:xfrm>
            <a:off x="360000" y="4680000"/>
            <a:ext cx="3960000" cy="1620000"/>
            <a:chOff x="7020000" y="4968000"/>
            <a:chExt cx="3960000" cy="16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02CAE3B2-A8D7-6527-F56B-37C30BBC6A23}"/>
                    </a:ext>
                  </a:extLst>
                </p:cNvPr>
                <p:cNvSpPr txBox="1"/>
                <p:nvPr/>
              </p:nvSpPr>
              <p:spPr>
                <a:xfrm>
                  <a:off x="7848000" y="5076000"/>
                  <a:ext cx="349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02CAE3B2-A8D7-6527-F56B-37C30BBC6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000" y="5076000"/>
                  <a:ext cx="349390" cy="369332"/>
                </a:xfrm>
                <a:prstGeom prst="rect">
                  <a:avLst/>
                </a:prstGeom>
                <a:blipFill>
                  <a:blip r:embed="rId59"/>
                  <a:stretch>
                    <a:fillRect l="-19298" r="-7018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573C5272-5EB3-B370-1EBF-E4E5E2D7C3A2}"/>
                    </a:ext>
                  </a:extLst>
                </p:cNvPr>
                <p:cNvSpPr txBox="1"/>
                <p:nvPr/>
              </p:nvSpPr>
              <p:spPr>
                <a:xfrm>
                  <a:off x="8964000" y="5148000"/>
                  <a:ext cx="336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573C5272-5EB3-B370-1EBF-E4E5E2D7C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4000" y="5148000"/>
                  <a:ext cx="336566" cy="369332"/>
                </a:xfrm>
                <a:prstGeom prst="rect">
                  <a:avLst/>
                </a:prstGeom>
                <a:blipFill>
                  <a:blip r:embed="rId60"/>
                  <a:stretch>
                    <a:fillRect l="-20000" r="-727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89B711AE-7BE5-B4A6-EECD-A7349A75D227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54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E4F2CA4A-D0B0-376A-D16E-2EBE03E75447}"/>
                    </a:ext>
                  </a:extLst>
                </p:cNvPr>
                <p:cNvSpPr txBox="1"/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E4F2CA4A-D0B0-376A-D16E-2EBE03E75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472000"/>
                  <a:ext cx="360000" cy="360000"/>
                </a:xfrm>
                <a:prstGeom prst="rect">
                  <a:avLst/>
                </a:prstGeom>
                <a:blipFill>
                  <a:blip r:embed="rId61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EBAC9788-105A-1D90-F284-ECCF9EA990FE}"/>
                    </a:ext>
                  </a:extLst>
                </p:cNvPr>
                <p:cNvSpPr txBox="1"/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EBAC9788-105A-1D90-F284-ECCF9EA99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6120000"/>
                  <a:ext cx="360000" cy="360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659A7E0-A57A-568D-9468-B1C17985A94C}"/>
                    </a:ext>
                  </a:extLst>
                </p:cNvPr>
                <p:cNvSpPr txBox="1"/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659A7E0-A57A-568D-9468-B1C17985A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000" y="5796000"/>
                  <a:ext cx="360000" cy="360000"/>
                </a:xfrm>
                <a:prstGeom prst="rect">
                  <a:avLst/>
                </a:prstGeom>
                <a:blipFill>
                  <a:blip r:embed="rId62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7E83B94-E96E-FC3A-FDC8-B4A5A7EEB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9DC9B595-184F-8A91-8AB0-418C42A2FD95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5760000"/>
              <a:ext cx="432000" cy="178612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A7CAAD80-7760-BAB6-D57E-350F1E097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5220000"/>
              <a:ext cx="432000" cy="18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40E20D6-7B0B-DC45-E22A-0DD805762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076000"/>
              <a:ext cx="0" cy="16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B4739F5C-C301-0372-28ED-D737D31C9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4000" y="5940000"/>
              <a:ext cx="0" cy="61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A7CC8AA-EB5F-D3C0-9C93-D27089C2D6FA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6588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DCA23F16-9E98-E9C0-4182-7C4ED266E321}"/>
                    </a:ext>
                  </a:extLst>
                </p:cNvPr>
                <p:cNvSpPr txBox="1"/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DCA23F16-9E98-E9C0-4182-7C4ED266E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0" y="5364000"/>
                  <a:ext cx="288000" cy="396000"/>
                </a:xfrm>
                <a:prstGeom prst="rect">
                  <a:avLst/>
                </a:prstGeom>
                <a:blipFill>
                  <a:blip r:embed="rId63"/>
                  <a:stretch>
                    <a:fillRect l="-19149" r="-191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DBE5CA9-D3E8-5F0C-B32A-132C306A5A38}"/>
                </a:ext>
              </a:extLst>
            </p:cNvPr>
            <p:cNvCxnSpPr>
              <a:cxnSpLocks/>
            </p:cNvCxnSpPr>
            <p:nvPr/>
          </p:nvCxnSpPr>
          <p:spPr>
            <a:xfrm>
              <a:off x="8784000" y="5076000"/>
              <a:ext cx="18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C4D166F0-F61C-89D6-48AC-CDBDA471826E}"/>
                </a:ext>
              </a:extLst>
            </p:cNvPr>
            <p:cNvSpPr/>
            <p:nvPr/>
          </p:nvSpPr>
          <p:spPr>
            <a:xfrm>
              <a:off x="8730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3155E48-0752-EE73-A5C0-AC4098ADE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0000" y="5580000"/>
              <a:ext cx="0" cy="8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C06242F-E5D3-EC4B-A225-4A87ABD4C303}"/>
                </a:ext>
              </a:extLst>
            </p:cNvPr>
            <p:cNvSpPr/>
            <p:nvPr/>
          </p:nvSpPr>
          <p:spPr>
            <a:xfrm>
              <a:off x="7668000" y="576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9CF59523-6AFB-7D3D-17B5-3184D4D2A8A3}"/>
                    </a:ext>
                  </a:extLst>
                </p:cNvPr>
                <p:cNvSpPr txBox="1"/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9CF59523-6AFB-7D3D-17B5-3184D4D2A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000" y="5832000"/>
                  <a:ext cx="396000" cy="396000"/>
                </a:xfrm>
                <a:prstGeom prst="rect">
                  <a:avLst/>
                </a:prstGeom>
                <a:blipFill>
                  <a:blip r:embed="rId64"/>
                  <a:stretch>
                    <a:fillRect l="-20000" r="-1076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9C6FF74-37F5-3E5E-A1EF-DBE257C7C3A5}"/>
                </a:ext>
              </a:extLst>
            </p:cNvPr>
            <p:cNvSpPr/>
            <p:nvPr/>
          </p:nvSpPr>
          <p:spPr>
            <a:xfrm>
              <a:off x="7686000" y="552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62E0576F-722F-100A-A73D-E7D384091D32}"/>
                </a:ext>
              </a:extLst>
            </p:cNvPr>
            <p:cNvSpPr/>
            <p:nvPr/>
          </p:nvSpPr>
          <p:spPr>
            <a:xfrm>
              <a:off x="76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FEB90A5-E009-DA11-9DA7-6E9885AA0F1C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5580000"/>
              <a:ext cx="100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CBD070B-28E8-AA8E-361B-4B6F7DDC096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000" y="6408000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27D57FBB-65D5-909C-41D5-7CB3CCE4CE89}"/>
                </a:ext>
              </a:extLst>
            </p:cNvPr>
            <p:cNvSpPr/>
            <p:nvPr/>
          </p:nvSpPr>
          <p:spPr>
            <a:xfrm>
              <a:off x="7344000" y="5526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F12F9F40-F98E-635A-72AC-9972D04070B6}"/>
                </a:ext>
              </a:extLst>
            </p:cNvPr>
            <p:cNvSpPr/>
            <p:nvPr/>
          </p:nvSpPr>
          <p:spPr>
            <a:xfrm>
              <a:off x="7344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DF36748F-EE96-D798-9F02-766224ED1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C25B5EA-3019-B8B5-E016-52F18957CFD7}"/>
                </a:ext>
              </a:extLst>
            </p:cNvPr>
            <p:cNvSpPr/>
            <p:nvPr/>
          </p:nvSpPr>
          <p:spPr>
            <a:xfrm>
              <a:off x="946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D224167F-A1AC-E29A-9E81-AF7364529326}"/>
                    </a:ext>
                  </a:extLst>
                </p:cNvPr>
                <p:cNvSpPr txBox="1"/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D224167F-A1AC-E29A-9E81-AF7364529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000" y="5562000"/>
                  <a:ext cx="396000" cy="396000"/>
                </a:xfrm>
                <a:prstGeom prst="rect">
                  <a:avLst/>
                </a:prstGeom>
                <a:blipFill>
                  <a:blip r:embed="rId65"/>
                  <a:stretch>
                    <a:fillRect l="-16923" r="-1538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D00A538B-0A50-4154-D983-853FFBF338A9}"/>
                </a:ext>
              </a:extLst>
            </p:cNvPr>
            <p:cNvSpPr/>
            <p:nvPr/>
          </p:nvSpPr>
          <p:spPr>
            <a:xfrm>
              <a:off x="948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12A388EC-04CD-B285-3714-0D35FB19AA36}"/>
                </a:ext>
              </a:extLst>
            </p:cNvPr>
            <p:cNvSpPr/>
            <p:nvPr/>
          </p:nvSpPr>
          <p:spPr>
            <a:xfrm>
              <a:off x="948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3DB0E84F-C666-73AE-46B9-D27B06763B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000" y="5184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F90A9586-CA1B-F0D9-41B9-8C11B97EFD17}"/>
                    </a:ext>
                  </a:extLst>
                </p:cNvPr>
                <p:cNvSpPr txBox="1"/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F90A9586-CA1B-F0D9-41B9-8C11B97EF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5580000"/>
                  <a:ext cx="360000" cy="360000"/>
                </a:xfrm>
                <a:prstGeom prst="rect">
                  <a:avLst/>
                </a:prstGeom>
                <a:blipFill>
                  <a:blip r:embed="rId66"/>
                  <a:stretch>
                    <a:fillRect l="-13559" r="-1695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159FD322-A04E-9FE4-17D4-3C989139F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0000" y="5076000"/>
              <a:ext cx="0" cy="13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7035E42A-A5BC-E039-422A-B5EEE4DDC502}"/>
                </a:ext>
              </a:extLst>
            </p:cNvPr>
            <p:cNvSpPr/>
            <p:nvPr/>
          </p:nvSpPr>
          <p:spPr>
            <a:xfrm>
              <a:off x="10188000" y="5490000"/>
              <a:ext cx="144000" cy="50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375BF585-6A47-BD4C-8993-D35EEB5F18FB}"/>
                    </a:ext>
                  </a:extLst>
                </p:cNvPr>
                <p:cNvSpPr txBox="1"/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375BF585-6A47-BD4C-8993-D35EEB5F1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2000" y="5562000"/>
                  <a:ext cx="396000" cy="396000"/>
                </a:xfrm>
                <a:prstGeom prst="rect">
                  <a:avLst/>
                </a:prstGeom>
                <a:blipFill>
                  <a:blip r:embed="rId67"/>
                  <a:stretch>
                    <a:fillRect l="-20000" r="-923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591A8138-4CCA-6D17-4C5F-087C0AF705A3}"/>
                </a:ext>
              </a:extLst>
            </p:cNvPr>
            <p:cNvSpPr/>
            <p:nvPr/>
          </p:nvSpPr>
          <p:spPr>
            <a:xfrm>
              <a:off x="10206000" y="502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52BF2410-4D8F-6B6E-2078-228FB328CC51}"/>
                </a:ext>
              </a:extLst>
            </p:cNvPr>
            <p:cNvSpPr/>
            <p:nvPr/>
          </p:nvSpPr>
          <p:spPr>
            <a:xfrm>
              <a:off x="10206000" y="635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29F47F87-CBA7-13C1-2F4D-91088590AEE6}"/>
                </a:ext>
              </a:extLst>
            </p:cNvPr>
            <p:cNvSpPr/>
            <p:nvPr/>
          </p:nvSpPr>
          <p:spPr>
            <a:xfrm>
              <a:off x="10548000" y="6354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FB9B4BA-4125-AE61-BB6D-0D541EF86177}"/>
                </a:ext>
              </a:extLst>
            </p:cNvPr>
            <p:cNvSpPr/>
            <p:nvPr/>
          </p:nvSpPr>
          <p:spPr>
            <a:xfrm>
              <a:off x="10548000" y="5022000"/>
              <a:ext cx="108000" cy="108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733ABD44-7646-DF7C-E48D-1D9C739D459C}"/>
                    </a:ext>
                  </a:extLst>
                </p:cNvPr>
                <p:cNvSpPr txBox="1"/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733ABD44-7646-DF7C-E48D-1D9C739D4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4968000"/>
                  <a:ext cx="360000" cy="360000"/>
                </a:xfrm>
                <a:prstGeom prst="rect">
                  <a:avLst/>
                </a:prstGeom>
                <a:blipFill>
                  <a:blip r:embed="rId68"/>
                  <a:stretch>
                    <a:fillRect l="-8475" r="-8475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7F795D75-B84F-E470-F7EC-DFD9A6D8C457}"/>
                    </a:ext>
                  </a:extLst>
                </p:cNvPr>
                <p:cNvSpPr txBox="1"/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7F795D75-B84F-E470-F7EC-DFD9A6D8C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000" y="6120000"/>
                  <a:ext cx="360000" cy="36000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7D02922-54D8-B042-F1AD-1FF8E59267A5}"/>
              </a:ext>
            </a:extLst>
          </p:cNvPr>
          <p:cNvGrpSpPr/>
          <p:nvPr/>
        </p:nvGrpSpPr>
        <p:grpSpPr>
          <a:xfrm>
            <a:off x="5688000" y="1368000"/>
            <a:ext cx="6120000" cy="3070575"/>
            <a:chOff x="5688000" y="1440000"/>
            <a:chExt cx="6120000" cy="3070575"/>
          </a:xfrm>
        </p:grpSpPr>
        <p:sp>
          <p:nvSpPr>
            <p:cNvPr id="317" name="左中括号 316">
              <a:extLst>
                <a:ext uri="{FF2B5EF4-FFF2-40B4-BE49-F238E27FC236}">
                  <a16:creationId xmlns:a16="http://schemas.microsoft.com/office/drawing/2014/main" id="{2DB186D6-83E9-1D5A-028E-EEAB129438E7}"/>
                </a:ext>
              </a:extLst>
            </p:cNvPr>
            <p:cNvSpPr/>
            <p:nvPr/>
          </p:nvSpPr>
          <p:spPr>
            <a:xfrm>
              <a:off x="9216000" y="2016000"/>
              <a:ext cx="2232000" cy="1908000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AA38FFE6-4718-672A-B497-8070DE3B489C}"/>
                </a:ext>
              </a:extLst>
            </p:cNvPr>
            <p:cNvSpPr/>
            <p:nvPr/>
          </p:nvSpPr>
          <p:spPr>
            <a:xfrm>
              <a:off x="6300000" y="2016000"/>
              <a:ext cx="1980000" cy="190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28F1C50A-9321-3280-8798-FA47906E5162}"/>
                </a:ext>
              </a:extLst>
            </p:cNvPr>
            <p:cNvCxnSpPr>
              <a:cxnSpLocks/>
              <a:stCxn id="171" idx="2"/>
              <a:endCxn id="172" idx="6"/>
            </p:cNvCxnSpPr>
            <p:nvPr/>
          </p:nvCxnSpPr>
          <p:spPr>
            <a:xfrm>
              <a:off x="8208000" y="392400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659BE164-9CA0-1E86-5894-A40013ADE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6000" y="3888000"/>
              <a:ext cx="0" cy="3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5D06CD08-CBF3-8723-CF52-F043623F6E53}"/>
                </a:ext>
              </a:extLst>
            </p:cNvPr>
            <p:cNvSpPr/>
            <p:nvPr/>
          </p:nvSpPr>
          <p:spPr>
            <a:xfrm>
              <a:off x="11376000" y="3852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9" name="菱形 168">
              <a:extLst>
                <a:ext uri="{FF2B5EF4-FFF2-40B4-BE49-F238E27FC236}">
                  <a16:creationId xmlns:a16="http://schemas.microsoft.com/office/drawing/2014/main" id="{BF2F05BC-FE00-ED98-D90F-23A8B10DF5FF}"/>
                </a:ext>
              </a:extLst>
            </p:cNvPr>
            <p:cNvSpPr/>
            <p:nvPr/>
          </p:nvSpPr>
          <p:spPr>
            <a:xfrm>
              <a:off x="8946000" y="2592000"/>
              <a:ext cx="540000" cy="792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BB891848-13D8-5E02-006B-4E2D4DA43C60}"/>
                </a:ext>
              </a:extLst>
            </p:cNvPr>
            <p:cNvCxnSpPr>
              <a:cxnSpLocks/>
              <a:stCxn id="169" idx="3"/>
              <a:endCxn id="169" idx="1"/>
            </p:cNvCxnSpPr>
            <p:nvPr/>
          </p:nvCxnSpPr>
          <p:spPr>
            <a:xfrm flipH="1">
              <a:off x="8946000" y="2988000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DB68E89F-9E90-E7CF-D116-C2596205B223}"/>
                </a:ext>
              </a:extLst>
            </p:cNvPr>
            <p:cNvSpPr/>
            <p:nvPr/>
          </p:nvSpPr>
          <p:spPr>
            <a:xfrm>
              <a:off x="8208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176656B3-DDEE-CC98-6F84-25D5DD89EDCA}"/>
                </a:ext>
              </a:extLst>
            </p:cNvPr>
            <p:cNvSpPr/>
            <p:nvPr/>
          </p:nvSpPr>
          <p:spPr>
            <a:xfrm>
              <a:off x="9144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3ED86417-2464-8B0C-9D68-64253A784685}"/>
                    </a:ext>
                  </a:extLst>
                </p:cNvPr>
                <p:cNvSpPr txBox="1"/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3ED86417-2464-8B0C-9D68-64253A784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blipFill>
                  <a:blip r:embed="rId70"/>
                  <a:stretch>
                    <a:fillRect l="-15254" r="-3390" b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325C1D53-911E-97E0-DBFF-B1D2179A1CD0}"/>
                </a:ext>
              </a:extLst>
            </p:cNvPr>
            <p:cNvCxnSpPr>
              <a:cxnSpLocks/>
            </p:cNvCxnSpPr>
            <p:nvPr/>
          </p:nvCxnSpPr>
          <p:spPr>
            <a:xfrm>
              <a:off x="7740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0862ED1B-C3B9-8949-7972-E886A6680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853AD405-1CC9-82FB-F642-63F1A5F8E6A5}"/>
                    </a:ext>
                  </a:extLst>
                </p:cNvPr>
                <p:cNvSpPr txBox="1"/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853AD405-1CC9-82FB-F642-63F1A5F8E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blipFill>
                  <a:blip r:embed="rId71"/>
                  <a:stretch>
                    <a:fillRect l="-10169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EBB1A5BA-B571-9F01-165A-63E473CD8DD0}"/>
                    </a:ext>
                  </a:extLst>
                </p:cNvPr>
                <p:cNvSpPr txBox="1"/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EBB1A5BA-B571-9F01-165A-63E473CD8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blipFill>
                  <a:blip r:embed="rId72"/>
                  <a:stretch>
                    <a:fillRect l="-22917" r="-20833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EA9E91E1-194B-CD52-2AB5-660349503B28}"/>
                    </a:ext>
                  </a:extLst>
                </p:cNvPr>
                <p:cNvSpPr txBox="1"/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EA9E91E1-194B-CD52-2AB5-660349503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blipFill>
                  <a:blip r:embed="rId73"/>
                  <a:stretch>
                    <a:fillRect l="-461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20660C13-2BD0-383C-2721-4006093E8788}"/>
                    </a:ext>
                  </a:extLst>
                </p:cNvPr>
                <p:cNvSpPr txBox="1"/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20660C13-2BD0-383C-2721-4006093E8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blipFill>
                  <a:blip r:embed="rId74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7ABED089-CC50-E1BC-ACFE-511529402581}"/>
                    </a:ext>
                  </a:extLst>
                </p:cNvPr>
                <p:cNvSpPr txBox="1"/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7ABED089-CC50-E1BC-ACFE-511529402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blipFill>
                  <a:blip r:embed="rId75"/>
                  <a:stretch>
                    <a:fillRect l="-21687" r="-8434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4D7B2389-B0A8-A90C-2626-5ACCFB6C47F1}"/>
                </a:ext>
              </a:extLst>
            </p:cNvPr>
            <p:cNvSpPr/>
            <p:nvPr/>
          </p:nvSpPr>
          <p:spPr>
            <a:xfrm flipH="1">
              <a:off x="11376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97BA48EE-10B7-763E-50E1-2D64634FACBB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2880000"/>
              <a:ext cx="0" cy="57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D197BDD0-38EE-F434-5C80-085A1299C0ED}"/>
                </a:ext>
              </a:extLst>
            </p:cNvPr>
            <p:cNvCxnSpPr>
              <a:cxnSpLocks/>
            </p:cNvCxnSpPr>
            <p:nvPr/>
          </p:nvCxnSpPr>
          <p:spPr>
            <a:xfrm>
              <a:off x="9036000" y="4212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459CA09-1E76-1B26-DCCA-299B8260A8F4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767B2952-5042-5157-61E6-45E99BA1CD6A}"/>
                </a:ext>
              </a:extLst>
            </p:cNvPr>
            <p:cNvSpPr/>
            <p:nvPr/>
          </p:nvSpPr>
          <p:spPr>
            <a:xfrm>
              <a:off x="74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32C3D85F-D334-BDDD-5638-079A1757BD68}"/>
                </a:ext>
              </a:extLst>
            </p:cNvPr>
            <p:cNvSpPr/>
            <p:nvPr/>
          </p:nvSpPr>
          <p:spPr>
            <a:xfrm>
              <a:off x="74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文本框 248">
                  <a:extLst>
                    <a:ext uri="{FF2B5EF4-FFF2-40B4-BE49-F238E27FC236}">
                      <a16:creationId xmlns:a16="http://schemas.microsoft.com/office/drawing/2014/main" id="{7D667F79-5176-3928-C5B5-62E626DC881E}"/>
                    </a:ext>
                  </a:extLst>
                </p:cNvPr>
                <p:cNvSpPr txBox="1"/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9" name="文本框 248">
                  <a:extLst>
                    <a:ext uri="{FF2B5EF4-FFF2-40B4-BE49-F238E27FC236}">
                      <a16:creationId xmlns:a16="http://schemas.microsoft.com/office/drawing/2014/main" id="{7D667F79-5176-3928-C5B5-62E626DC8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blipFill>
                  <a:blip r:embed="rId76"/>
                  <a:stretch>
                    <a:fillRect l="-6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2BCA2133-633E-F902-AABC-155093CDA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4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869A6158-9C56-6F47-DF82-4D38AE7A4A96}"/>
                </a:ext>
              </a:extLst>
            </p:cNvPr>
            <p:cNvSpPr/>
            <p:nvPr/>
          </p:nvSpPr>
          <p:spPr>
            <a:xfrm>
              <a:off x="10332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9F63ACBC-0C23-D07A-7BF9-5AC27405C1F0}"/>
                </a:ext>
              </a:extLst>
            </p:cNvPr>
            <p:cNvSpPr/>
            <p:nvPr/>
          </p:nvSpPr>
          <p:spPr>
            <a:xfrm>
              <a:off x="10332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066D5912-7597-8AEF-9EC4-CE4E4DD71081}"/>
                    </a:ext>
                  </a:extLst>
                </p:cNvPr>
                <p:cNvSpPr txBox="1"/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066D5912-7597-8AEF-9EC4-CE4E4DD71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blipFill>
                  <a:blip r:embed="rId77"/>
                  <a:stretch>
                    <a:fillRect l="-1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9B845551-DEBD-9E25-3F3C-730B6EDE51B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2592EF72-ACDF-8C9D-4ECB-0801938F5C39}"/>
                </a:ext>
              </a:extLst>
            </p:cNvPr>
            <p:cNvSpPr/>
            <p:nvPr/>
          </p:nvSpPr>
          <p:spPr>
            <a:xfrm>
              <a:off x="110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E1512643-EC86-321A-C672-BAAFAEAC7A7F}"/>
                </a:ext>
              </a:extLst>
            </p:cNvPr>
            <p:cNvSpPr/>
            <p:nvPr/>
          </p:nvSpPr>
          <p:spPr>
            <a:xfrm>
              <a:off x="110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1D13FA85-F9E6-E6CF-4CE4-EB5DC82E5DF8}"/>
                    </a:ext>
                  </a:extLst>
                </p:cNvPr>
                <p:cNvSpPr txBox="1"/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4" name="文本框 353">
                  <a:extLst>
                    <a:ext uri="{FF2B5EF4-FFF2-40B4-BE49-F238E27FC236}">
                      <a16:creationId xmlns:a16="http://schemas.microsoft.com/office/drawing/2014/main" id="{1D13FA85-F9E6-E6CF-4CE4-EB5DC82E5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blipFill>
                  <a:blip r:embed="rId78"/>
                  <a:stretch>
                    <a:fillRect l="-36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7" name="椭圆 396">
              <a:extLst>
                <a:ext uri="{FF2B5EF4-FFF2-40B4-BE49-F238E27FC236}">
                  <a16:creationId xmlns:a16="http://schemas.microsoft.com/office/drawing/2014/main" id="{E97F2752-08C7-1BF1-D641-C1A45416D9BC}"/>
                </a:ext>
              </a:extLst>
            </p:cNvPr>
            <p:cNvSpPr/>
            <p:nvPr/>
          </p:nvSpPr>
          <p:spPr>
            <a:xfrm rot="5400000">
              <a:off x="6084000" y="3168000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E2908D98-0371-7505-4CF7-F39C23ECE9A3}"/>
                    </a:ext>
                  </a:extLst>
                </p:cNvPr>
                <p:cNvSpPr txBox="1"/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8" name="文本框 407">
                  <a:extLst>
                    <a:ext uri="{FF2B5EF4-FFF2-40B4-BE49-F238E27FC236}">
                      <a16:creationId xmlns:a16="http://schemas.microsoft.com/office/drawing/2014/main" id="{E2908D98-0371-7505-4CF7-F39C23ECE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80C1E8A6-5414-35F2-FACA-9A4DC61DED58}"/>
                    </a:ext>
                  </a:extLst>
                </p:cNvPr>
                <p:cNvSpPr txBox="1"/>
                <p:nvPr/>
              </p:nvSpPr>
              <p:spPr>
                <a:xfrm>
                  <a:off x="6588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80C1E8A6-5414-35F2-FACA-9A4DC61DE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000" y="2016000"/>
                  <a:ext cx="288000" cy="360000"/>
                </a:xfrm>
                <a:prstGeom prst="rect">
                  <a:avLst/>
                </a:prstGeom>
                <a:blipFill>
                  <a:blip r:embed="rId80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文本框 415">
                  <a:extLst>
                    <a:ext uri="{FF2B5EF4-FFF2-40B4-BE49-F238E27FC236}">
                      <a16:creationId xmlns:a16="http://schemas.microsoft.com/office/drawing/2014/main" id="{E3117C25-7E22-22B8-B13A-FD94C2A7DB9A}"/>
                    </a:ext>
                  </a:extLst>
                </p:cNvPr>
                <p:cNvSpPr txBox="1"/>
                <p:nvPr/>
              </p:nvSpPr>
              <p:spPr>
                <a:xfrm>
                  <a:off x="6588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6" name="文本框 415">
                  <a:extLst>
                    <a:ext uri="{FF2B5EF4-FFF2-40B4-BE49-F238E27FC236}">
                      <a16:creationId xmlns:a16="http://schemas.microsoft.com/office/drawing/2014/main" id="{E3117C25-7E22-22B8-B13A-FD94C2A7DB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000" y="3564000"/>
                  <a:ext cx="288000" cy="360000"/>
                </a:xfrm>
                <a:prstGeom prst="rect">
                  <a:avLst/>
                </a:prstGeom>
                <a:blipFill>
                  <a:blip r:embed="rId81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文本框 416">
                  <a:extLst>
                    <a:ext uri="{FF2B5EF4-FFF2-40B4-BE49-F238E27FC236}">
                      <a16:creationId xmlns:a16="http://schemas.microsoft.com/office/drawing/2014/main" id="{FAEBDF98-367E-D436-801E-2F47B2A17A5E}"/>
                    </a:ext>
                  </a:extLst>
                </p:cNvPr>
                <p:cNvSpPr txBox="1"/>
                <p:nvPr/>
              </p:nvSpPr>
              <p:spPr>
                <a:xfrm>
                  <a:off x="6587999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7" name="文本框 416">
                  <a:extLst>
                    <a:ext uri="{FF2B5EF4-FFF2-40B4-BE49-F238E27FC236}">
                      <a16:creationId xmlns:a16="http://schemas.microsoft.com/office/drawing/2014/main" id="{FAEBDF98-367E-D436-801E-2F47B2A17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999" y="2736000"/>
                  <a:ext cx="360000" cy="360000"/>
                </a:xfrm>
                <a:prstGeom prst="rect">
                  <a:avLst/>
                </a:prstGeom>
                <a:blipFill>
                  <a:blip r:embed="rId82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ECCB47A8-F5CF-BA32-3A2C-726E86133D67}"/>
                    </a:ext>
                  </a:extLst>
                </p:cNvPr>
                <p:cNvSpPr txBox="1"/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ECCB47A8-F5CF-BA32-3A2C-726E86133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blipFill>
                  <a:blip r:embed="rId83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6FCA40AF-C42B-EE80-C147-051F5E004A0F}"/>
                    </a:ext>
                  </a:extLst>
                </p:cNvPr>
                <p:cNvSpPr txBox="1"/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6FCA40AF-C42B-EE80-C147-051F5E004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blipFill>
                  <a:blip r:embed="rId84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AD610845-CDAF-A6CF-2090-5735E1BC2578}"/>
                    </a:ext>
                  </a:extLst>
                </p:cNvPr>
                <p:cNvSpPr txBox="1"/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AD610845-CDAF-A6CF-2090-5735E1BC2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blipFill>
                  <a:blip r:embed="rId85"/>
                  <a:stretch>
                    <a:fillRect l="-13559" r="-1695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9A9F177B-69A4-5DA0-0E09-9B94EBBB5E4F}"/>
                </a:ext>
              </a:extLst>
            </p:cNvPr>
            <p:cNvGrpSpPr/>
            <p:nvPr/>
          </p:nvGrpSpPr>
          <p:grpSpPr>
            <a:xfrm>
              <a:off x="6984000" y="3600000"/>
              <a:ext cx="432000" cy="612000"/>
              <a:chOff x="6991945" y="3560549"/>
              <a:chExt cx="447629" cy="580130"/>
            </a:xfrm>
          </p:grpSpPr>
          <p:cxnSp>
            <p:nvCxnSpPr>
              <p:cNvPr id="423" name="直接连接符 422">
                <a:extLst>
                  <a:ext uri="{FF2B5EF4-FFF2-40B4-BE49-F238E27FC236}">
                    <a16:creationId xmlns:a16="http://schemas.microsoft.com/office/drawing/2014/main" id="{0FEBF5E9-6FC4-824A-3962-7A1BAB354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>
                <a:extLst>
                  <a:ext uri="{FF2B5EF4-FFF2-40B4-BE49-F238E27FC236}">
                    <a16:creationId xmlns:a16="http://schemas.microsoft.com/office/drawing/2014/main" id="{B6182C30-2AD5-ADC6-44E6-ABA63B781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5" name="文本框 424">
                  <a:extLst>
                    <a:ext uri="{FF2B5EF4-FFF2-40B4-BE49-F238E27FC236}">
                      <a16:creationId xmlns:a16="http://schemas.microsoft.com/office/drawing/2014/main" id="{0F36BD98-CC35-F4C7-B755-1C84FDEF850B}"/>
                    </a:ext>
                  </a:extLst>
                </p:cNvPr>
                <p:cNvSpPr txBox="1"/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5" name="文本框 424">
                  <a:extLst>
                    <a:ext uri="{FF2B5EF4-FFF2-40B4-BE49-F238E27FC236}">
                      <a16:creationId xmlns:a16="http://schemas.microsoft.com/office/drawing/2014/main" id="{0F36BD98-CC35-F4C7-B755-1C84FDEF8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23E64EC5-4F3F-904C-9FC2-AA7F75972026}"/>
                </a:ext>
              </a:extLst>
            </p:cNvPr>
            <p:cNvGrpSpPr/>
            <p:nvPr/>
          </p:nvGrpSpPr>
          <p:grpSpPr>
            <a:xfrm flipH="1">
              <a:off x="10476000" y="3601157"/>
              <a:ext cx="432000" cy="612000"/>
              <a:chOff x="6991945" y="3560549"/>
              <a:chExt cx="447629" cy="580130"/>
            </a:xfrm>
          </p:grpSpPr>
          <p:cxnSp>
            <p:nvCxnSpPr>
              <p:cNvPr id="431" name="直接连接符 430">
                <a:extLst>
                  <a:ext uri="{FF2B5EF4-FFF2-40B4-BE49-F238E27FC236}">
                    <a16:creationId xmlns:a16="http://schemas.microsoft.com/office/drawing/2014/main" id="{86F8E561-5A62-8E2F-2BB3-6FE5BF387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直接连接符 431">
                <a:extLst>
                  <a:ext uri="{FF2B5EF4-FFF2-40B4-BE49-F238E27FC236}">
                    <a16:creationId xmlns:a16="http://schemas.microsoft.com/office/drawing/2014/main" id="{2075D541-CEEF-F8E3-D114-E2A827E21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865971D3-4E79-A19B-9643-7F490942A12D}"/>
                    </a:ext>
                  </a:extLst>
                </p:cNvPr>
                <p:cNvSpPr txBox="1"/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3" name="文本框 432">
                  <a:extLst>
                    <a:ext uri="{FF2B5EF4-FFF2-40B4-BE49-F238E27FC236}">
                      <a16:creationId xmlns:a16="http://schemas.microsoft.com/office/drawing/2014/main" id="{865971D3-4E79-A19B-9643-7F490942A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8EF483CE-3E89-4388-C7C1-40BB33225207}"/>
                </a:ext>
              </a:extLst>
            </p:cNvPr>
            <p:cNvSpPr/>
            <p:nvPr/>
          </p:nvSpPr>
          <p:spPr>
            <a:xfrm>
              <a:off x="8190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02CE5D7-840D-EA8F-27ED-11C48BA4FED6}"/>
                    </a:ext>
                  </a:extLst>
                </p:cNvPr>
                <p:cNvSpPr txBox="1"/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02CE5D7-840D-EA8F-27ED-11C48BA4F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blipFill>
                  <a:blip r:embed="rId88"/>
                  <a:stretch>
                    <a:fillRect l="-3659" r="-36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1266AF5C-1007-7AFD-BBAD-BC89CF31ECE9}"/>
                </a:ext>
              </a:extLst>
            </p:cNvPr>
            <p:cNvSpPr/>
            <p:nvPr/>
          </p:nvSpPr>
          <p:spPr>
            <a:xfrm>
              <a:off x="73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2F33BE55-41E9-5DED-028C-3FF5AC18F437}"/>
                </a:ext>
              </a:extLst>
            </p:cNvPr>
            <p:cNvSpPr/>
            <p:nvPr/>
          </p:nvSpPr>
          <p:spPr>
            <a:xfrm>
              <a:off x="6210000" y="2160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29442AB-AE59-A570-CAA2-D401AD028C88}"/>
                </a:ext>
              </a:extLst>
            </p:cNvPr>
            <p:cNvSpPr/>
            <p:nvPr/>
          </p:nvSpPr>
          <p:spPr>
            <a:xfrm>
              <a:off x="10314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A040DC8-4FC9-68FC-4E6B-5A5870B5A303}"/>
                </a:ext>
              </a:extLst>
            </p:cNvPr>
            <p:cNvSpPr/>
            <p:nvPr/>
          </p:nvSpPr>
          <p:spPr>
            <a:xfrm>
              <a:off x="109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497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2C1AC-6C88-715E-BC94-3F66FAB5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C52AF-8DC1-B31E-3940-FCD4B5A059AD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共射极放大电路的动态分析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F25608BB-9C97-C06F-33DD-A1719AC1FC1D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4968000" cy="5009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理想情况：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输入为电压信号，输入电阻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越大，从信号源获取到的信号越大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输出为电压信号，输出电阻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越小，带负载能力越强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输出为电流信号，输出电阻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越大，带负载能力越强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电压放大倍数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足够大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F25608BB-9C97-C06F-33DD-A1719AC1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4968000" cy="5009898"/>
              </a:xfrm>
              <a:prstGeom prst="rect">
                <a:avLst/>
              </a:prstGeom>
              <a:blipFill>
                <a:blip r:embed="rId2"/>
                <a:stretch>
                  <a:fillRect l="-2454" t="-487" r="-859" b="-2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E0E1E76-222E-9042-C764-7129F5587E5D}"/>
                  </a:ext>
                </a:extLst>
              </p:cNvPr>
              <p:cNvSpPr txBox="1"/>
              <p:nvPr/>
            </p:nvSpPr>
            <p:spPr>
              <a:xfrm>
                <a:off x="6120000" y="4731316"/>
                <a:ext cx="3600000" cy="180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E0E1E76-222E-9042-C764-7129F558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4731316"/>
                <a:ext cx="3600000" cy="1800000"/>
              </a:xfrm>
              <a:prstGeom prst="rect">
                <a:avLst/>
              </a:prstGeom>
              <a:blipFill>
                <a:blip r:embed="rId3"/>
                <a:stretch>
                  <a:fillRect l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3053449-C793-92A8-10B9-48AD79C5C2B9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2366590A-E133-CA84-6365-A65877E56890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3" name="箭头: 五边形 132">
                <a:extLst>
                  <a:ext uri="{FF2B5EF4-FFF2-40B4-BE49-F238E27FC236}">
                    <a16:creationId xmlns:a16="http://schemas.microsoft.com/office/drawing/2014/main" id="{F6BB0BC2-AE05-686D-57EE-DEAD4F9E1532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4" name="箭头: V 形 133">
                <a:extLst>
                  <a:ext uri="{FF2B5EF4-FFF2-40B4-BE49-F238E27FC236}">
                    <a16:creationId xmlns:a16="http://schemas.microsoft.com/office/drawing/2014/main" id="{667B73CA-8382-A8A5-A94A-33F61F39C9BE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灯片编号占位符 3">
              <a:extLst>
                <a:ext uri="{FF2B5EF4-FFF2-40B4-BE49-F238E27FC236}">
                  <a16:creationId xmlns:a16="http://schemas.microsoft.com/office/drawing/2014/main" id="{FA365128-4668-913E-52C1-EFB64E8C314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31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590D92-77CE-78F6-DB9D-63E5350B2870}"/>
              </a:ext>
            </a:extLst>
          </p:cNvPr>
          <p:cNvGrpSpPr/>
          <p:nvPr/>
        </p:nvGrpSpPr>
        <p:grpSpPr>
          <a:xfrm>
            <a:off x="5688000" y="1368000"/>
            <a:ext cx="6120000" cy="3070575"/>
            <a:chOff x="5688000" y="1440000"/>
            <a:chExt cx="6120000" cy="3070575"/>
          </a:xfrm>
        </p:grpSpPr>
        <p:sp>
          <p:nvSpPr>
            <p:cNvPr id="4" name="左中括号 3">
              <a:extLst>
                <a:ext uri="{FF2B5EF4-FFF2-40B4-BE49-F238E27FC236}">
                  <a16:creationId xmlns:a16="http://schemas.microsoft.com/office/drawing/2014/main" id="{90EF3093-1F25-8F09-B1AC-62905873C31F}"/>
                </a:ext>
              </a:extLst>
            </p:cNvPr>
            <p:cNvSpPr/>
            <p:nvPr/>
          </p:nvSpPr>
          <p:spPr>
            <a:xfrm>
              <a:off x="9216000" y="2016000"/>
              <a:ext cx="2232000" cy="1908000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1960254-7354-2CB4-B4CE-5B933FC7DD4A}"/>
                </a:ext>
              </a:extLst>
            </p:cNvPr>
            <p:cNvSpPr/>
            <p:nvPr/>
          </p:nvSpPr>
          <p:spPr>
            <a:xfrm>
              <a:off x="6300000" y="2016000"/>
              <a:ext cx="1980000" cy="190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BFDC81F-8B74-FD4C-74A4-AF9ABD519A24}"/>
                </a:ext>
              </a:extLst>
            </p:cNvPr>
            <p:cNvCxnSpPr>
              <a:cxnSpLocks/>
              <a:stCxn id="11" idx="2"/>
              <a:endCxn id="12" idx="6"/>
            </p:cNvCxnSpPr>
            <p:nvPr/>
          </p:nvCxnSpPr>
          <p:spPr>
            <a:xfrm>
              <a:off x="8208000" y="392400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D0F3FE6-A878-0E2D-15A5-F14C40344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6000" y="3888000"/>
              <a:ext cx="0" cy="3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8C01A76-F8D3-CEE4-B5BC-15D2B97792E6}"/>
                </a:ext>
              </a:extLst>
            </p:cNvPr>
            <p:cNvSpPr/>
            <p:nvPr/>
          </p:nvSpPr>
          <p:spPr>
            <a:xfrm>
              <a:off x="11376000" y="3852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F7E02C96-F238-6368-2EC5-167C57810820}"/>
                </a:ext>
              </a:extLst>
            </p:cNvPr>
            <p:cNvSpPr/>
            <p:nvPr/>
          </p:nvSpPr>
          <p:spPr>
            <a:xfrm>
              <a:off x="8946000" y="2592000"/>
              <a:ext cx="540000" cy="792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B2BAE33-DC36-3BB8-34DF-DDF54658BC2D}"/>
                </a:ext>
              </a:extLst>
            </p:cNvPr>
            <p:cNvCxnSpPr>
              <a:cxnSpLocks/>
              <a:stCxn id="9" idx="3"/>
              <a:endCxn id="9" idx="1"/>
            </p:cNvCxnSpPr>
            <p:nvPr/>
          </p:nvCxnSpPr>
          <p:spPr>
            <a:xfrm flipH="1">
              <a:off x="8946000" y="2988000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06BB9BE-164E-523A-AC4B-A670E0ADE4A4}"/>
                </a:ext>
              </a:extLst>
            </p:cNvPr>
            <p:cNvSpPr/>
            <p:nvPr/>
          </p:nvSpPr>
          <p:spPr>
            <a:xfrm>
              <a:off x="8208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8CFF874-D696-2D85-6B9A-92AC2107CE08}"/>
                </a:ext>
              </a:extLst>
            </p:cNvPr>
            <p:cNvSpPr/>
            <p:nvPr/>
          </p:nvSpPr>
          <p:spPr>
            <a:xfrm>
              <a:off x="9144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A40AACD-EC3D-663B-3173-7850A1A88938}"/>
                    </a:ext>
                  </a:extLst>
                </p:cNvPr>
                <p:cNvSpPr txBox="1"/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78E77E1-E2EF-7433-8FA7-9E13A2AB0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 l="-15254" r="-3390" b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73E4799-E126-932C-84E7-434332A02FEC}"/>
                </a:ext>
              </a:extLst>
            </p:cNvPr>
            <p:cNvCxnSpPr>
              <a:cxnSpLocks/>
            </p:cNvCxnSpPr>
            <p:nvPr/>
          </p:nvCxnSpPr>
          <p:spPr>
            <a:xfrm>
              <a:off x="7740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B44ECFD-37B2-08DA-5CF1-8D6496E99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3B14B2FE-5E3A-D39D-1290-D76413083C14}"/>
                    </a:ext>
                  </a:extLst>
                </p:cNvPr>
                <p:cNvSpPr txBox="1"/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E29FACE-3C08-A654-CCC8-70C9B1DF8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 l="-10169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6D2B35-F929-3190-CE8F-6901B7B6959F}"/>
                    </a:ext>
                  </a:extLst>
                </p:cNvPr>
                <p:cNvSpPr txBox="1"/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88BBE6B-825C-1C50-E42F-1F7C17CBB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blipFill>
                  <a:blip r:embed="rId25"/>
                  <a:stretch>
                    <a:fillRect l="-22917" r="-20833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13EDA67-5FA1-B51E-EA33-988BB155613A}"/>
                    </a:ext>
                  </a:extLst>
                </p:cNvPr>
                <p:cNvSpPr txBox="1"/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FA40FC8-E966-0757-9633-B923FC1C9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blipFill>
                  <a:blip r:embed="rId26"/>
                  <a:stretch>
                    <a:fillRect l="-461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AB2B8B9-8D50-02DE-92A7-6A358C4F46F2}"/>
                    </a:ext>
                  </a:extLst>
                </p:cNvPr>
                <p:cNvSpPr txBox="1"/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B8F6119-788B-6826-8445-FAEAAB251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blipFill>
                  <a:blip r:embed="rId27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E6D6C4A9-0EE9-BE5E-F8D8-E0DCB146E9C8}"/>
                    </a:ext>
                  </a:extLst>
                </p:cNvPr>
                <p:cNvSpPr txBox="1"/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6821ED0-2224-34B9-0EB3-D12DA9645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blipFill>
                  <a:blip r:embed="rId28"/>
                  <a:stretch>
                    <a:fillRect l="-21687" r="-8434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2B3AED2-ED2B-2E88-A4F8-C5EBB2348422}"/>
                </a:ext>
              </a:extLst>
            </p:cNvPr>
            <p:cNvSpPr/>
            <p:nvPr/>
          </p:nvSpPr>
          <p:spPr>
            <a:xfrm flipH="1">
              <a:off x="11376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61C2C15-09AD-5450-B47D-D01D3B3AE959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2880000"/>
              <a:ext cx="0" cy="57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C672C27-76AC-7303-FB14-6E5E027911D1}"/>
                </a:ext>
              </a:extLst>
            </p:cNvPr>
            <p:cNvCxnSpPr>
              <a:cxnSpLocks/>
            </p:cNvCxnSpPr>
            <p:nvPr/>
          </p:nvCxnSpPr>
          <p:spPr>
            <a:xfrm>
              <a:off x="9036000" y="4212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5A10128-2CD8-3AF3-D2F5-AC66E5DCCA24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9114C87-0014-B08D-5F99-7EC1FF5CE6DF}"/>
                </a:ext>
              </a:extLst>
            </p:cNvPr>
            <p:cNvSpPr/>
            <p:nvPr/>
          </p:nvSpPr>
          <p:spPr>
            <a:xfrm>
              <a:off x="74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B0C46C8-2986-E156-A398-CE56292F2037}"/>
                </a:ext>
              </a:extLst>
            </p:cNvPr>
            <p:cNvSpPr/>
            <p:nvPr/>
          </p:nvSpPr>
          <p:spPr>
            <a:xfrm>
              <a:off x="74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F481903-7372-456F-C5C3-D08564F26D17}"/>
                    </a:ext>
                  </a:extLst>
                </p:cNvPr>
                <p:cNvSpPr txBox="1"/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986A325-E920-4FA2-09AC-573E918DF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blipFill>
                  <a:blip r:embed="rId29"/>
                  <a:stretch>
                    <a:fillRect l="-6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6AA6517-1A09-CB2A-7439-950C97CC676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4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9B4754E-E427-9FCB-C917-667B5FD35842}"/>
                </a:ext>
              </a:extLst>
            </p:cNvPr>
            <p:cNvSpPr/>
            <p:nvPr/>
          </p:nvSpPr>
          <p:spPr>
            <a:xfrm>
              <a:off x="10332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9414FE9-D2F6-493B-58D4-4AD48D99D9B8}"/>
                </a:ext>
              </a:extLst>
            </p:cNvPr>
            <p:cNvSpPr/>
            <p:nvPr/>
          </p:nvSpPr>
          <p:spPr>
            <a:xfrm>
              <a:off x="10332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BE8BF21-0EED-BDA3-0F12-CD3DFEDCB164}"/>
                    </a:ext>
                  </a:extLst>
                </p:cNvPr>
                <p:cNvSpPr txBox="1"/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1B98A82-A869-D2A3-4D72-03BF38CAD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blipFill>
                  <a:blip r:embed="rId30"/>
                  <a:stretch>
                    <a:fillRect l="-1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A774FB5-8001-6037-33A5-B85CA731935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A93A873-637C-2D9D-DADD-AB8C26B9F293}"/>
                </a:ext>
              </a:extLst>
            </p:cNvPr>
            <p:cNvSpPr/>
            <p:nvPr/>
          </p:nvSpPr>
          <p:spPr>
            <a:xfrm>
              <a:off x="110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12D104C-4252-16E7-2B37-A557433F0CFA}"/>
                </a:ext>
              </a:extLst>
            </p:cNvPr>
            <p:cNvSpPr/>
            <p:nvPr/>
          </p:nvSpPr>
          <p:spPr>
            <a:xfrm>
              <a:off x="110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0030653-F0EF-C8DD-E824-E2FAA35405E1}"/>
                    </a:ext>
                  </a:extLst>
                </p:cNvPr>
                <p:cNvSpPr txBox="1"/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B9648DF-FEC9-C2C5-8EF5-23CD57561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blipFill>
                  <a:blip r:embed="rId31"/>
                  <a:stretch>
                    <a:fillRect l="-36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8C7C6EB-B281-4013-3D0F-2A39D7AC54D6}"/>
                </a:ext>
              </a:extLst>
            </p:cNvPr>
            <p:cNvSpPr/>
            <p:nvPr/>
          </p:nvSpPr>
          <p:spPr>
            <a:xfrm rot="5400000">
              <a:off x="6084000" y="3168000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963AADB-34C4-376F-05EB-DC493812C1BA}"/>
                    </a:ext>
                  </a:extLst>
                </p:cNvPr>
                <p:cNvSpPr txBox="1"/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A741BE8-C585-5AA3-EC2D-3012A13F6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DF57E75-D21B-5A28-A90B-D7F74ECEC6F3}"/>
                    </a:ext>
                  </a:extLst>
                </p:cNvPr>
                <p:cNvSpPr txBox="1"/>
                <p:nvPr/>
              </p:nvSpPr>
              <p:spPr>
                <a:xfrm>
                  <a:off x="6588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9F2DFF8-B8EE-368F-B600-44EA1A08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000" y="2016000"/>
                  <a:ext cx="288000" cy="360000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9636615-1468-8887-332B-4F694F270EF7}"/>
                    </a:ext>
                  </a:extLst>
                </p:cNvPr>
                <p:cNvSpPr txBox="1"/>
                <p:nvPr/>
              </p:nvSpPr>
              <p:spPr>
                <a:xfrm>
                  <a:off x="6588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CE33CD06-3748-2A0E-1B0C-31C0333B7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000" y="3564000"/>
                  <a:ext cx="288000" cy="360000"/>
                </a:xfrm>
                <a:prstGeom prst="rect">
                  <a:avLst/>
                </a:prstGeom>
                <a:blipFill>
                  <a:blip r:embed="rId34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8B2E16F-423C-BD94-50D0-13AF31A059B9}"/>
                    </a:ext>
                  </a:extLst>
                </p:cNvPr>
                <p:cNvSpPr txBox="1"/>
                <p:nvPr/>
              </p:nvSpPr>
              <p:spPr>
                <a:xfrm>
                  <a:off x="6587998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197218D-C7AC-CC87-5C5D-D71B5F266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998" y="2736000"/>
                  <a:ext cx="360000" cy="360000"/>
                </a:xfrm>
                <a:prstGeom prst="rect">
                  <a:avLst/>
                </a:prstGeom>
                <a:blipFill>
                  <a:blip r:embed="rId35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15502CB-80B2-133D-358C-409005939430}"/>
                    </a:ext>
                  </a:extLst>
                </p:cNvPr>
                <p:cNvSpPr txBox="1"/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5063B4F-B6E1-67CD-4154-4F5FD9E1E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blipFill>
                  <a:blip r:embed="rId36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538F4E2-73A9-C5AD-B179-810E07DB381D}"/>
                    </a:ext>
                  </a:extLst>
                </p:cNvPr>
                <p:cNvSpPr txBox="1"/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F9EC142-C1D6-2565-988B-88085550B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blipFill>
                  <a:blip r:embed="rId37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6FFF477-2163-E8A6-C95B-FCAE821B9162}"/>
                    </a:ext>
                  </a:extLst>
                </p:cNvPr>
                <p:cNvSpPr txBox="1"/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648FEFC-636E-EF1B-45E0-5BDF57C7A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blipFill>
                  <a:blip r:embed="rId38"/>
                  <a:stretch>
                    <a:fillRect l="-13559" r="-1695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E6D9068-80C2-4EF6-5A99-942A601D4AFF}"/>
                </a:ext>
              </a:extLst>
            </p:cNvPr>
            <p:cNvGrpSpPr/>
            <p:nvPr/>
          </p:nvGrpSpPr>
          <p:grpSpPr>
            <a:xfrm>
              <a:off x="6984000" y="3600000"/>
              <a:ext cx="432000" cy="612000"/>
              <a:chOff x="6991945" y="3560549"/>
              <a:chExt cx="447629" cy="580130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EC947D9-374A-EF20-F596-114DC1F40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9CD2A7C0-15A2-5C2B-34D5-05F475745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0DC034E5-3D0C-C242-36EE-53B95AB840B3}"/>
                    </a:ext>
                  </a:extLst>
                </p:cNvPr>
                <p:cNvSpPr txBox="1"/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5843AAB-6CBF-512D-778C-55315F2BD1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DBFEAAE-64A2-2334-BD35-CE5E2212A09A}"/>
                </a:ext>
              </a:extLst>
            </p:cNvPr>
            <p:cNvGrpSpPr/>
            <p:nvPr/>
          </p:nvGrpSpPr>
          <p:grpSpPr>
            <a:xfrm flipH="1">
              <a:off x="10476000" y="3601157"/>
              <a:ext cx="432000" cy="612000"/>
              <a:chOff x="6991945" y="3560549"/>
              <a:chExt cx="447629" cy="580130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85C2D6BB-95EF-FD37-A56A-3FFA86D81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11F8526-8B9F-E886-33B0-37CEE31CC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E65252C-ADCF-2CA4-9891-223BBD36EEDD}"/>
                    </a:ext>
                  </a:extLst>
                </p:cNvPr>
                <p:cNvSpPr txBox="1"/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DBA3D2B-8CF6-BABA-3F94-92A99B81E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F503845-6138-047D-8DED-5666BABFC8C8}"/>
                </a:ext>
              </a:extLst>
            </p:cNvPr>
            <p:cNvSpPr/>
            <p:nvPr/>
          </p:nvSpPr>
          <p:spPr>
            <a:xfrm>
              <a:off x="8190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156B01B-8612-4E5A-1F6B-047A41FF21B3}"/>
                    </a:ext>
                  </a:extLst>
                </p:cNvPr>
                <p:cNvSpPr txBox="1"/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A188C35-C067-AD41-E0DA-7E006136C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blipFill>
                  <a:blip r:embed="rId41"/>
                  <a:stretch>
                    <a:fillRect l="-3659" r="-36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B4252F-0BFE-553C-B675-9E1EA6BE51B7}"/>
                </a:ext>
              </a:extLst>
            </p:cNvPr>
            <p:cNvSpPr/>
            <p:nvPr/>
          </p:nvSpPr>
          <p:spPr>
            <a:xfrm>
              <a:off x="73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DF655DE-AE01-23C6-7A9F-5CB75733CCDF}"/>
                </a:ext>
              </a:extLst>
            </p:cNvPr>
            <p:cNvSpPr/>
            <p:nvPr/>
          </p:nvSpPr>
          <p:spPr>
            <a:xfrm>
              <a:off x="6210000" y="2160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33C7AF9-9ADB-1BA4-DF1C-4D11530C8BC6}"/>
                </a:ext>
              </a:extLst>
            </p:cNvPr>
            <p:cNvSpPr/>
            <p:nvPr/>
          </p:nvSpPr>
          <p:spPr>
            <a:xfrm>
              <a:off x="10314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244756C-EAF0-4F48-A494-065054BD5357}"/>
                </a:ext>
              </a:extLst>
            </p:cNvPr>
            <p:cNvSpPr/>
            <p:nvPr/>
          </p:nvSpPr>
          <p:spPr>
            <a:xfrm>
              <a:off x="109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10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E73BE-3A65-296D-B512-10702C4CBBE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共射极放大电路的动态分析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9F2B4E8-F302-2882-D4F6-7B13EE1CBC0E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5330626" cy="412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理想情况：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↑</m:t>
                    </m:r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↑</m:t>
                    </m:r>
                  </m:oMath>
                </a14:m>
                <a:r>
                  <a:rPr kumimoji="1" lang="en-US" altLang="zh-CN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（放大电路设置）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zh-CN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↑</m:t>
                    </m:r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↓</m:t>
                    </m:r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（三极管选择）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↑</m:t>
                    </m:r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（后续电路）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↓</m:t>
                    </m:r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（前端电路）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9F2B4E8-F302-2882-D4F6-7B13EE1C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5330626" cy="4129657"/>
              </a:xfrm>
              <a:prstGeom prst="rect">
                <a:avLst/>
              </a:prstGeom>
              <a:blipFill>
                <a:blip r:embed="rId21"/>
                <a:stretch>
                  <a:fillRect l="-2286" t="-591" r="-457" b="-3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本框 115">
            <a:extLst>
              <a:ext uri="{FF2B5EF4-FFF2-40B4-BE49-F238E27FC236}">
                <a16:creationId xmlns:a16="http://schemas.microsoft.com/office/drawing/2014/main" id="{63062E71-154C-85D1-AE0B-DDF674445E8B}"/>
              </a:ext>
            </a:extLst>
          </p:cNvPr>
          <p:cNvSpPr txBox="1"/>
          <p:nvPr/>
        </p:nvSpPr>
        <p:spPr>
          <a:xfrm>
            <a:off x="360001" y="5760000"/>
            <a:ext cx="1790918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实际情况</a:t>
            </a:r>
            <a:endParaRPr kumimoji="1"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5DC3BF6-19F1-3970-2F50-13B1A8F3AAA2}"/>
              </a:ext>
            </a:extLst>
          </p:cNvPr>
          <p:cNvGrpSpPr/>
          <p:nvPr/>
        </p:nvGrpSpPr>
        <p:grpSpPr>
          <a:xfrm>
            <a:off x="-378184" y="1873645"/>
            <a:ext cx="5974514" cy="4239473"/>
            <a:chOff x="-378184" y="1873645"/>
            <a:chExt cx="5974514" cy="4239473"/>
          </a:xfrm>
        </p:grpSpPr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5C02904A-E2CC-E8C8-B88F-87997639725D}"/>
                </a:ext>
              </a:extLst>
            </p:cNvPr>
            <p:cNvGrpSpPr/>
            <p:nvPr/>
          </p:nvGrpSpPr>
          <p:grpSpPr>
            <a:xfrm>
              <a:off x="-378184" y="1873645"/>
              <a:ext cx="5974514" cy="4239473"/>
              <a:chOff x="-378184" y="1873645"/>
              <a:chExt cx="5974514" cy="4239473"/>
            </a:xfrm>
          </p:grpSpPr>
          <p:sp>
            <p:nvSpPr>
              <p:cNvPr id="118" name="弧形 117">
                <a:extLst>
                  <a:ext uri="{FF2B5EF4-FFF2-40B4-BE49-F238E27FC236}">
                    <a16:creationId xmlns:a16="http://schemas.microsoft.com/office/drawing/2014/main" id="{F0705217-B64D-DEBD-10E6-0EE025846E8E}"/>
                  </a:ext>
                </a:extLst>
              </p:cNvPr>
              <p:cNvSpPr/>
              <p:nvPr/>
            </p:nvSpPr>
            <p:spPr>
              <a:xfrm>
                <a:off x="-378184" y="1873645"/>
                <a:ext cx="5974514" cy="4224070"/>
              </a:xfrm>
              <a:prstGeom prst="arc">
                <a:avLst>
                  <a:gd name="adj1" fmla="val 18870852"/>
                  <a:gd name="adj2" fmla="val 5391824"/>
                </a:avLst>
              </a:prstGeom>
              <a:ln w="25400">
                <a:solidFill>
                  <a:srgbClr val="0000FF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弧形 119">
                <a:extLst>
                  <a:ext uri="{FF2B5EF4-FFF2-40B4-BE49-F238E27FC236}">
                    <a16:creationId xmlns:a16="http://schemas.microsoft.com/office/drawing/2014/main" id="{A14D13C1-2EBB-A4CF-6CB4-345DCF1CDF8B}"/>
                  </a:ext>
                </a:extLst>
              </p:cNvPr>
              <p:cNvSpPr/>
              <p:nvPr/>
            </p:nvSpPr>
            <p:spPr>
              <a:xfrm>
                <a:off x="251999" y="3098482"/>
                <a:ext cx="4255731" cy="3008500"/>
              </a:xfrm>
              <a:prstGeom prst="arc">
                <a:avLst>
                  <a:gd name="adj1" fmla="val 19279362"/>
                  <a:gd name="adj2" fmla="val 5507599"/>
                </a:avLst>
              </a:prstGeom>
              <a:ln w="25400">
                <a:solidFill>
                  <a:srgbClr val="0000FF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2" name="弧形 121">
                <a:extLst>
                  <a:ext uri="{FF2B5EF4-FFF2-40B4-BE49-F238E27FC236}">
                    <a16:creationId xmlns:a16="http://schemas.microsoft.com/office/drawing/2014/main" id="{1EDFE15A-2E1D-4DEF-5389-02F8A01B459E}"/>
                  </a:ext>
                </a:extLst>
              </p:cNvPr>
              <p:cNvSpPr/>
              <p:nvPr/>
            </p:nvSpPr>
            <p:spPr>
              <a:xfrm>
                <a:off x="1291131" y="5182949"/>
                <a:ext cx="1776147" cy="930169"/>
              </a:xfrm>
              <a:prstGeom prst="arc">
                <a:avLst>
                  <a:gd name="adj1" fmla="val 18692164"/>
                  <a:gd name="adj2" fmla="val 5390567"/>
                </a:avLst>
              </a:prstGeom>
              <a:ln w="25400">
                <a:solidFill>
                  <a:srgbClr val="0000FF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656FB9D1-E0A1-06E2-9AF3-2A6E97EBDDED}"/>
                </a:ext>
              </a:extLst>
            </p:cNvPr>
            <p:cNvSpPr txBox="1"/>
            <p:nvPr/>
          </p:nvSpPr>
          <p:spPr>
            <a:xfrm>
              <a:off x="360001" y="2016000"/>
              <a:ext cx="4011422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极端情况，相当于无能量供给</a:t>
              </a:r>
              <a:endParaRPr kumimoji="1"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4CD56786-3E59-8B6E-3B27-1BFC87744DCA}"/>
                </a:ext>
              </a:extLst>
            </p:cNvPr>
            <p:cNvSpPr txBox="1"/>
            <p:nvPr/>
          </p:nvSpPr>
          <p:spPr>
            <a:xfrm>
              <a:off x="360000" y="3168000"/>
              <a:ext cx="3591196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容易饱和，前端功率有限</a:t>
              </a:r>
              <a:endParaRPr kumimoji="1"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E519F3C3-89A3-B203-C21C-8F9280A4F9B4}"/>
                </a:ext>
              </a:extLst>
            </p:cNvPr>
            <p:cNvSpPr txBox="1"/>
            <p:nvPr/>
          </p:nvSpPr>
          <p:spPr>
            <a:xfrm>
              <a:off x="360000" y="4968000"/>
              <a:ext cx="2277905" cy="430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不能任意选择</a:t>
              </a:r>
              <a:endParaRPr kumimoji="1"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A3725A6B-D086-6F5A-9C2B-8A4EF635504F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AC8F5CD-36AB-75E7-0099-048F60FFBA09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3" name="箭头: 五边形 132">
                <a:extLst>
                  <a:ext uri="{FF2B5EF4-FFF2-40B4-BE49-F238E27FC236}">
                    <a16:creationId xmlns:a16="http://schemas.microsoft.com/office/drawing/2014/main" id="{5A0E241A-3524-2D11-0F7B-764238553157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4" name="箭头: V 形 133">
                <a:extLst>
                  <a:ext uri="{FF2B5EF4-FFF2-40B4-BE49-F238E27FC236}">
                    <a16:creationId xmlns:a16="http://schemas.microsoft.com/office/drawing/2014/main" id="{2BF7BE16-76A5-42C8-BF4E-5E5245D902E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灯片编号占位符 3">
              <a:extLst>
                <a:ext uri="{FF2B5EF4-FFF2-40B4-BE49-F238E27FC236}">
                  <a16:creationId xmlns:a16="http://schemas.microsoft.com/office/drawing/2014/main" id="{EB9AD526-073F-5C8A-9083-A31FE3B39C96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A8B2EE-1689-E1BB-A808-8A51DC59B90D}"/>
              </a:ext>
            </a:extLst>
          </p:cNvPr>
          <p:cNvGrpSpPr/>
          <p:nvPr/>
        </p:nvGrpSpPr>
        <p:grpSpPr>
          <a:xfrm>
            <a:off x="5688000" y="1368000"/>
            <a:ext cx="6120000" cy="3070575"/>
            <a:chOff x="5688000" y="1440000"/>
            <a:chExt cx="6120000" cy="3070575"/>
          </a:xfrm>
        </p:grpSpPr>
        <p:sp>
          <p:nvSpPr>
            <p:cNvPr id="4" name="左中括号 3">
              <a:extLst>
                <a:ext uri="{FF2B5EF4-FFF2-40B4-BE49-F238E27FC236}">
                  <a16:creationId xmlns:a16="http://schemas.microsoft.com/office/drawing/2014/main" id="{3203CB30-5753-6225-891F-8848FF0DFBF3}"/>
                </a:ext>
              </a:extLst>
            </p:cNvPr>
            <p:cNvSpPr/>
            <p:nvPr/>
          </p:nvSpPr>
          <p:spPr>
            <a:xfrm>
              <a:off x="9216000" y="2016000"/>
              <a:ext cx="2232000" cy="1908000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6FCE99C-7D93-FAEE-791D-54376F5DFF2C}"/>
                </a:ext>
              </a:extLst>
            </p:cNvPr>
            <p:cNvSpPr/>
            <p:nvPr/>
          </p:nvSpPr>
          <p:spPr>
            <a:xfrm>
              <a:off x="6300000" y="2016000"/>
              <a:ext cx="1980000" cy="190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6EA2371-88BA-6C8E-C961-E247064CC7F2}"/>
                </a:ext>
              </a:extLst>
            </p:cNvPr>
            <p:cNvCxnSpPr>
              <a:cxnSpLocks/>
              <a:stCxn id="11" idx="2"/>
              <a:endCxn id="12" idx="6"/>
            </p:cNvCxnSpPr>
            <p:nvPr/>
          </p:nvCxnSpPr>
          <p:spPr>
            <a:xfrm>
              <a:off x="8208000" y="392400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5F3D708-4AB2-EA3E-2095-008C6D7C7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6000" y="3888000"/>
              <a:ext cx="0" cy="3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8263801-329D-FF20-B9C5-74376BCD2E1A}"/>
                </a:ext>
              </a:extLst>
            </p:cNvPr>
            <p:cNvSpPr/>
            <p:nvPr/>
          </p:nvSpPr>
          <p:spPr>
            <a:xfrm>
              <a:off x="11376000" y="3852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83F13081-6179-A576-1590-BEE54682F663}"/>
                </a:ext>
              </a:extLst>
            </p:cNvPr>
            <p:cNvSpPr/>
            <p:nvPr/>
          </p:nvSpPr>
          <p:spPr>
            <a:xfrm>
              <a:off x="8946000" y="2592000"/>
              <a:ext cx="540000" cy="792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2AFC26A-F2E3-685D-B182-DBEF8649AAA0}"/>
                </a:ext>
              </a:extLst>
            </p:cNvPr>
            <p:cNvCxnSpPr>
              <a:cxnSpLocks/>
              <a:stCxn id="9" idx="3"/>
              <a:endCxn id="9" idx="1"/>
            </p:cNvCxnSpPr>
            <p:nvPr/>
          </p:nvCxnSpPr>
          <p:spPr>
            <a:xfrm flipH="1">
              <a:off x="8946000" y="2988000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678FBA3-EEB9-1968-942C-2B4B8066BEAF}"/>
                </a:ext>
              </a:extLst>
            </p:cNvPr>
            <p:cNvSpPr/>
            <p:nvPr/>
          </p:nvSpPr>
          <p:spPr>
            <a:xfrm>
              <a:off x="8208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FFDDE6-2CA5-AAD6-E8DD-83226CF8B7DA}"/>
                </a:ext>
              </a:extLst>
            </p:cNvPr>
            <p:cNvSpPr/>
            <p:nvPr/>
          </p:nvSpPr>
          <p:spPr>
            <a:xfrm>
              <a:off x="9144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78E77E1-E2EF-7433-8FA7-9E13A2AB036A}"/>
                    </a:ext>
                  </a:extLst>
                </p:cNvPr>
                <p:cNvSpPr txBox="1"/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78E77E1-E2EF-7433-8FA7-9E13A2AB0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 l="-15254" r="-3390" b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E678F5D-7854-2E21-CECE-E7A606EF6FD8}"/>
                </a:ext>
              </a:extLst>
            </p:cNvPr>
            <p:cNvCxnSpPr>
              <a:cxnSpLocks/>
            </p:cNvCxnSpPr>
            <p:nvPr/>
          </p:nvCxnSpPr>
          <p:spPr>
            <a:xfrm>
              <a:off x="7740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3939A8E-1CC6-FDD5-FDED-4C51478DC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E29FACE-3C08-A654-CCC8-70C9B1DF8F2B}"/>
                    </a:ext>
                  </a:extLst>
                </p:cNvPr>
                <p:cNvSpPr txBox="1"/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E29FACE-3C08-A654-CCC8-70C9B1DF8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blipFill>
                  <a:blip r:embed="rId24"/>
                  <a:stretch>
                    <a:fillRect l="-10169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88BBE6B-825C-1C50-E42F-1F7C17CBB310}"/>
                    </a:ext>
                  </a:extLst>
                </p:cNvPr>
                <p:cNvSpPr txBox="1"/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88BBE6B-825C-1C50-E42F-1F7C17CBB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blipFill>
                  <a:blip r:embed="rId25"/>
                  <a:stretch>
                    <a:fillRect l="-22917" r="-20833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FA40FC8-E966-0757-9633-B923FC1C95D2}"/>
                    </a:ext>
                  </a:extLst>
                </p:cNvPr>
                <p:cNvSpPr txBox="1"/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EFA40FC8-E966-0757-9633-B923FC1C9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blipFill>
                  <a:blip r:embed="rId26"/>
                  <a:stretch>
                    <a:fillRect l="-461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B8F6119-788B-6826-8445-FAEAAB251502}"/>
                    </a:ext>
                  </a:extLst>
                </p:cNvPr>
                <p:cNvSpPr txBox="1"/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B8F6119-788B-6826-8445-FAEAAB251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blipFill>
                  <a:blip r:embed="rId27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6821ED0-2224-34B9-0EB3-D12DA964520F}"/>
                    </a:ext>
                  </a:extLst>
                </p:cNvPr>
                <p:cNvSpPr txBox="1"/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6821ED0-2224-34B9-0EB3-D12DA9645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blipFill>
                  <a:blip r:embed="rId28"/>
                  <a:stretch>
                    <a:fillRect l="-21687" r="-8434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7621E20-74A9-436F-317B-3CCA046D8449}"/>
                </a:ext>
              </a:extLst>
            </p:cNvPr>
            <p:cNvSpPr/>
            <p:nvPr/>
          </p:nvSpPr>
          <p:spPr>
            <a:xfrm flipH="1">
              <a:off x="11376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440C403-C252-4076-5285-6B6A22B2AA5B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2880000"/>
              <a:ext cx="0" cy="57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901909D-BAC3-6395-E5C4-50D54484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036000" y="4212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BD90B80-09AE-0F9E-CE5E-64C0762760FC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6342A59-B5DF-0915-DDB4-0745D59D7BCB}"/>
                </a:ext>
              </a:extLst>
            </p:cNvPr>
            <p:cNvSpPr/>
            <p:nvPr/>
          </p:nvSpPr>
          <p:spPr>
            <a:xfrm>
              <a:off x="74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823D892-17ED-A6DD-1D46-4CA9175C4A92}"/>
                </a:ext>
              </a:extLst>
            </p:cNvPr>
            <p:cNvSpPr/>
            <p:nvPr/>
          </p:nvSpPr>
          <p:spPr>
            <a:xfrm>
              <a:off x="74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986A325-E920-4FA2-09AC-573E918DF453}"/>
                    </a:ext>
                  </a:extLst>
                </p:cNvPr>
                <p:cNvSpPr txBox="1"/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986A325-E920-4FA2-09AC-573E918DF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blipFill>
                  <a:blip r:embed="rId29"/>
                  <a:stretch>
                    <a:fillRect l="-6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558C6B7-6B34-0610-B914-537BB1AA9CF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4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06D53A4-D0DE-D5F7-E612-F9DDC2C89B99}"/>
                </a:ext>
              </a:extLst>
            </p:cNvPr>
            <p:cNvSpPr/>
            <p:nvPr/>
          </p:nvSpPr>
          <p:spPr>
            <a:xfrm>
              <a:off x="10332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CB1BBB0-40EB-C138-4C5F-4E7CF810FA5D}"/>
                </a:ext>
              </a:extLst>
            </p:cNvPr>
            <p:cNvSpPr/>
            <p:nvPr/>
          </p:nvSpPr>
          <p:spPr>
            <a:xfrm>
              <a:off x="10332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1B98A82-A869-D2A3-4D72-03BF38CADD09}"/>
                    </a:ext>
                  </a:extLst>
                </p:cNvPr>
                <p:cNvSpPr txBox="1"/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1B98A82-A869-D2A3-4D72-03BF38CAD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blipFill>
                  <a:blip r:embed="rId30"/>
                  <a:stretch>
                    <a:fillRect l="-1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BB8AB38-3454-C2FE-444D-B71B7BB2C9B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AC37E86-E04B-39F2-F2FA-305EBFE9AB4D}"/>
                </a:ext>
              </a:extLst>
            </p:cNvPr>
            <p:cNvSpPr/>
            <p:nvPr/>
          </p:nvSpPr>
          <p:spPr>
            <a:xfrm>
              <a:off x="110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41E03A-2D93-2905-ADDE-24A8383810A3}"/>
                </a:ext>
              </a:extLst>
            </p:cNvPr>
            <p:cNvSpPr/>
            <p:nvPr/>
          </p:nvSpPr>
          <p:spPr>
            <a:xfrm>
              <a:off x="110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B9648DF-FEC9-C2C5-8EF5-23CD5756112C}"/>
                    </a:ext>
                  </a:extLst>
                </p:cNvPr>
                <p:cNvSpPr txBox="1"/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B9648DF-FEC9-C2C5-8EF5-23CD57561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blipFill>
                  <a:blip r:embed="rId31"/>
                  <a:stretch>
                    <a:fillRect l="-36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8752D69-769B-005C-0918-E6AA5FDC9120}"/>
                </a:ext>
              </a:extLst>
            </p:cNvPr>
            <p:cNvSpPr/>
            <p:nvPr/>
          </p:nvSpPr>
          <p:spPr>
            <a:xfrm rot="5400000">
              <a:off x="6084000" y="3168000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A741BE8-C585-5AA3-EC2D-3012A13F6F89}"/>
                    </a:ext>
                  </a:extLst>
                </p:cNvPr>
                <p:cNvSpPr txBox="1"/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A741BE8-C585-5AA3-EC2D-3012A13F6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9F2DFF8-B8EE-368F-B600-44EA1A08B0DE}"/>
                    </a:ext>
                  </a:extLst>
                </p:cNvPr>
                <p:cNvSpPr txBox="1"/>
                <p:nvPr/>
              </p:nvSpPr>
              <p:spPr>
                <a:xfrm>
                  <a:off x="6588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9F2DFF8-B8EE-368F-B600-44EA1A08B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000" y="2016000"/>
                  <a:ext cx="288000" cy="360000"/>
                </a:xfrm>
                <a:prstGeom prst="rect">
                  <a:avLst/>
                </a:prstGeom>
                <a:blipFill>
                  <a:blip r:embed="rId33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CE33CD06-3748-2A0E-1B0C-31C0333B773D}"/>
                    </a:ext>
                  </a:extLst>
                </p:cNvPr>
                <p:cNvSpPr txBox="1"/>
                <p:nvPr/>
              </p:nvSpPr>
              <p:spPr>
                <a:xfrm>
                  <a:off x="6588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CE33CD06-3748-2A0E-1B0C-31C0333B7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000" y="3564000"/>
                  <a:ext cx="288000" cy="360000"/>
                </a:xfrm>
                <a:prstGeom prst="rect">
                  <a:avLst/>
                </a:prstGeom>
                <a:blipFill>
                  <a:blip r:embed="rId34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197218D-C7AC-CC87-5C5D-D71B5F266346}"/>
                    </a:ext>
                  </a:extLst>
                </p:cNvPr>
                <p:cNvSpPr txBox="1"/>
                <p:nvPr/>
              </p:nvSpPr>
              <p:spPr>
                <a:xfrm>
                  <a:off x="6587998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197218D-C7AC-CC87-5C5D-D71B5F266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998" y="2736000"/>
                  <a:ext cx="360000" cy="360000"/>
                </a:xfrm>
                <a:prstGeom prst="rect">
                  <a:avLst/>
                </a:prstGeom>
                <a:blipFill>
                  <a:blip r:embed="rId35"/>
                  <a:stretch>
                    <a:fillRect l="-6780" r="-3390" b="-186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5063B4F-B6E1-67CD-4154-4F5FD9E1E224}"/>
                    </a:ext>
                  </a:extLst>
                </p:cNvPr>
                <p:cNvSpPr txBox="1"/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5063B4F-B6E1-67CD-4154-4F5FD9E1E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blipFill>
                  <a:blip r:embed="rId36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F9EC142-C1D6-2565-988B-88085550BA01}"/>
                    </a:ext>
                  </a:extLst>
                </p:cNvPr>
                <p:cNvSpPr txBox="1"/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F9EC142-C1D6-2565-988B-88085550B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blipFill>
                  <a:blip r:embed="rId37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648FEFC-636E-EF1B-45E0-5BDF57C7A09F}"/>
                    </a:ext>
                  </a:extLst>
                </p:cNvPr>
                <p:cNvSpPr txBox="1"/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648FEFC-636E-EF1B-45E0-5BDF57C7A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blipFill>
                  <a:blip r:embed="rId38"/>
                  <a:stretch>
                    <a:fillRect l="-13559" r="-1695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14D3958-9323-0629-9B1A-7C1397E43E4D}"/>
                </a:ext>
              </a:extLst>
            </p:cNvPr>
            <p:cNvGrpSpPr/>
            <p:nvPr/>
          </p:nvGrpSpPr>
          <p:grpSpPr>
            <a:xfrm>
              <a:off x="6984000" y="3600000"/>
              <a:ext cx="432000" cy="612000"/>
              <a:chOff x="6991945" y="3560549"/>
              <a:chExt cx="447629" cy="580130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C7406CA8-E7E3-7AA4-71FA-6E04E27ECE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4589A92-60D2-9EB8-F79F-E34773765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5843AAB-6CBF-512D-778C-55315F2BD1DE}"/>
                    </a:ext>
                  </a:extLst>
                </p:cNvPr>
                <p:cNvSpPr txBox="1"/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5843AAB-6CBF-512D-778C-55315F2BD1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E4384C7-66CC-C1E2-845D-9A4BFF7DAA0E}"/>
                </a:ext>
              </a:extLst>
            </p:cNvPr>
            <p:cNvGrpSpPr/>
            <p:nvPr/>
          </p:nvGrpSpPr>
          <p:grpSpPr>
            <a:xfrm flipH="1">
              <a:off x="10476000" y="3601157"/>
              <a:ext cx="432000" cy="612000"/>
              <a:chOff x="6991945" y="3560549"/>
              <a:chExt cx="447629" cy="580130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CE9EB8-EBEA-68B2-A2B0-3299018A0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9E3CBDE4-7287-1D5C-75E5-C39EE81C1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DBA3D2B-8CF6-BABA-3F94-92A99B81E04F}"/>
                    </a:ext>
                  </a:extLst>
                </p:cNvPr>
                <p:cNvSpPr txBox="1"/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DBA3D2B-8CF6-BABA-3F94-92A99B81E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C6C70B1-F57F-2DD1-AADF-C95B3362480F}"/>
                </a:ext>
              </a:extLst>
            </p:cNvPr>
            <p:cNvSpPr/>
            <p:nvPr/>
          </p:nvSpPr>
          <p:spPr>
            <a:xfrm>
              <a:off x="8190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A188C35-C067-AD41-E0DA-7E006136CD95}"/>
                    </a:ext>
                  </a:extLst>
                </p:cNvPr>
                <p:cNvSpPr txBox="1"/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A188C35-C067-AD41-E0DA-7E006136C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blipFill>
                  <a:blip r:embed="rId41"/>
                  <a:stretch>
                    <a:fillRect l="-3659" r="-36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3B905EB-59D9-0742-295C-AB399EA8406B}"/>
                </a:ext>
              </a:extLst>
            </p:cNvPr>
            <p:cNvSpPr/>
            <p:nvPr/>
          </p:nvSpPr>
          <p:spPr>
            <a:xfrm>
              <a:off x="73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FDFC965-D54A-E630-E336-2EA970DC09D8}"/>
                </a:ext>
              </a:extLst>
            </p:cNvPr>
            <p:cNvSpPr/>
            <p:nvPr/>
          </p:nvSpPr>
          <p:spPr>
            <a:xfrm>
              <a:off x="6210000" y="2160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5A105B-5C3A-5748-80D4-FEAE68785062}"/>
                </a:ext>
              </a:extLst>
            </p:cNvPr>
            <p:cNvSpPr/>
            <p:nvPr/>
          </p:nvSpPr>
          <p:spPr>
            <a:xfrm>
              <a:off x="10314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1F06844-91E7-C16A-73AD-3E387ED621F8}"/>
                </a:ext>
              </a:extLst>
            </p:cNvPr>
            <p:cNvSpPr/>
            <p:nvPr/>
          </p:nvSpPr>
          <p:spPr>
            <a:xfrm>
              <a:off x="109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42C3CE0-5032-3606-04E9-5FA5699BBCF9}"/>
                  </a:ext>
                </a:extLst>
              </p:cNvPr>
              <p:cNvSpPr txBox="1"/>
              <p:nvPr/>
            </p:nvSpPr>
            <p:spPr>
              <a:xfrm>
                <a:off x="6120000" y="4731316"/>
                <a:ext cx="3600000" cy="180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42C3CE0-5032-3606-04E9-5FA5699B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4731316"/>
                <a:ext cx="3600000" cy="1800000"/>
              </a:xfrm>
              <a:prstGeom prst="rect">
                <a:avLst/>
              </a:prstGeom>
              <a:blipFill>
                <a:blip r:embed="rId42"/>
                <a:stretch>
                  <a:fillRect l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0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142C0-B07E-0968-C8D8-9B282A1EFEC3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共射极放大电路的动态分析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F42CA0-4D12-0570-41B2-CEDBF4156FDE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FCDBDF3-2C2B-F06D-E7DF-EF04388082FC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EBB9D5A0-F38A-EF8E-E615-02D5BB13227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A84D82F9-AF93-2009-550E-618D100C1985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83B52D55-E92A-D474-1856-3A20D6514775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D81C60A-160E-DBFA-0BA5-5F1AB443E050}"/>
              </a:ext>
            </a:extLst>
          </p:cNvPr>
          <p:cNvSpPr txBox="1"/>
          <p:nvPr/>
        </p:nvSpPr>
        <p:spPr>
          <a:xfrm>
            <a:off x="360001" y="827142"/>
            <a:ext cx="5330626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关注的是实际的放大情况：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509C572-BFFC-D9CF-5737-0075F7FA96BF}"/>
                  </a:ext>
                </a:extLst>
              </p:cNvPr>
              <p:cNvSpPr txBox="1"/>
              <p:nvPr/>
            </p:nvSpPr>
            <p:spPr>
              <a:xfrm>
                <a:off x="359999" y="1548000"/>
                <a:ext cx="5036574" cy="1353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be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509C572-BFFC-D9CF-5737-0075F7FA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1548000"/>
                <a:ext cx="5036574" cy="13535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7E1B4FD-2AEC-BFC9-F87D-C1DAED0F7E57}"/>
                  </a:ext>
                </a:extLst>
              </p:cNvPr>
              <p:cNvSpPr txBox="1"/>
              <p:nvPr/>
            </p:nvSpPr>
            <p:spPr>
              <a:xfrm>
                <a:off x="360001" y="3168000"/>
                <a:ext cx="4608140" cy="1384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l-GR" altLang="zh-CN" sz="2400" i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l-GR" altLang="zh-C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866 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l-GR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，前级是同样的放大电路，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7E1B4FD-2AEC-BFC9-F87D-C1DAED0F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3168000"/>
                <a:ext cx="4608140" cy="1384353"/>
              </a:xfrm>
              <a:prstGeom prst="rect">
                <a:avLst/>
              </a:prstGeom>
              <a:blipFill>
                <a:blip r:embed="rId20"/>
                <a:stretch>
                  <a:fillRect l="-1984" t="-881" r="-8730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1E7F466-6D77-5973-035B-41DDD222170D}"/>
                  </a:ext>
                </a:extLst>
              </p:cNvPr>
              <p:cNvSpPr txBox="1"/>
              <p:nvPr/>
            </p:nvSpPr>
            <p:spPr>
              <a:xfrm>
                <a:off x="360000" y="4680000"/>
                <a:ext cx="2609444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=−92.4</m:t>
                      </m:r>
                    </m:oMath>
                  </m:oMathPara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6.4</m:t>
                      </m:r>
                    </m:oMath>
                  </m:oMathPara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01E7F466-6D77-5973-035B-41DDD222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680000"/>
                <a:ext cx="2609444" cy="9848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本框 69">
            <a:extLst>
              <a:ext uri="{FF2B5EF4-FFF2-40B4-BE49-F238E27FC236}">
                <a16:creationId xmlns:a16="http://schemas.microsoft.com/office/drawing/2014/main" id="{999F9313-EA06-4900-823C-3EBDDE7A044F}"/>
              </a:ext>
            </a:extLst>
          </p:cNvPr>
          <p:cNvSpPr txBox="1"/>
          <p:nvPr/>
        </p:nvSpPr>
        <p:spPr>
          <a:xfrm>
            <a:off x="360001" y="5760000"/>
            <a:ext cx="4608140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输入输出电阻容易影响放大倍数</a:t>
            </a:r>
            <a:endParaRPr kumimoji="1"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F2E03E3-A34A-08C8-A3EA-9B14AB0C9877}"/>
              </a:ext>
            </a:extLst>
          </p:cNvPr>
          <p:cNvGrpSpPr/>
          <p:nvPr/>
        </p:nvGrpSpPr>
        <p:grpSpPr>
          <a:xfrm>
            <a:off x="5688000" y="1368000"/>
            <a:ext cx="6120000" cy="3070575"/>
            <a:chOff x="5688000" y="1440000"/>
            <a:chExt cx="6120000" cy="3070575"/>
          </a:xfrm>
        </p:grpSpPr>
        <p:sp>
          <p:nvSpPr>
            <p:cNvPr id="50" name="左中括号 49">
              <a:extLst>
                <a:ext uri="{FF2B5EF4-FFF2-40B4-BE49-F238E27FC236}">
                  <a16:creationId xmlns:a16="http://schemas.microsoft.com/office/drawing/2014/main" id="{31BDA19C-B429-26D5-932E-0509E3FC928A}"/>
                </a:ext>
              </a:extLst>
            </p:cNvPr>
            <p:cNvSpPr/>
            <p:nvPr/>
          </p:nvSpPr>
          <p:spPr>
            <a:xfrm>
              <a:off x="9216000" y="2016000"/>
              <a:ext cx="2232000" cy="1908000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9CD48D1-91F3-80E0-48E3-BDABC335569D}"/>
                </a:ext>
              </a:extLst>
            </p:cNvPr>
            <p:cNvSpPr/>
            <p:nvPr/>
          </p:nvSpPr>
          <p:spPr>
            <a:xfrm>
              <a:off x="6300000" y="2016000"/>
              <a:ext cx="1980000" cy="190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2B9DA43-B887-F700-D179-3E686D476520}"/>
                </a:ext>
              </a:extLst>
            </p:cNvPr>
            <p:cNvCxnSpPr>
              <a:cxnSpLocks/>
              <a:stCxn id="74" idx="2"/>
              <a:endCxn id="75" idx="6"/>
            </p:cNvCxnSpPr>
            <p:nvPr/>
          </p:nvCxnSpPr>
          <p:spPr>
            <a:xfrm>
              <a:off x="8208000" y="392400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58546D6-7475-876E-5441-E54D914E2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6000" y="3888000"/>
              <a:ext cx="0" cy="32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3817F17-512C-6A1B-36CF-24C3A274D8BA}"/>
                </a:ext>
              </a:extLst>
            </p:cNvPr>
            <p:cNvSpPr/>
            <p:nvPr/>
          </p:nvSpPr>
          <p:spPr>
            <a:xfrm>
              <a:off x="11376000" y="3852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菱形 71">
              <a:extLst>
                <a:ext uri="{FF2B5EF4-FFF2-40B4-BE49-F238E27FC236}">
                  <a16:creationId xmlns:a16="http://schemas.microsoft.com/office/drawing/2014/main" id="{EB5FFC17-34E2-9240-56C3-FAA9268482F0}"/>
                </a:ext>
              </a:extLst>
            </p:cNvPr>
            <p:cNvSpPr/>
            <p:nvPr/>
          </p:nvSpPr>
          <p:spPr>
            <a:xfrm>
              <a:off x="8946000" y="2592000"/>
              <a:ext cx="540000" cy="792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EA03491D-9015-5324-8BA1-5720D3CF1D73}"/>
                </a:ext>
              </a:extLst>
            </p:cNvPr>
            <p:cNvCxnSpPr>
              <a:cxnSpLocks/>
              <a:stCxn id="72" idx="3"/>
              <a:endCxn id="72" idx="1"/>
            </p:cNvCxnSpPr>
            <p:nvPr/>
          </p:nvCxnSpPr>
          <p:spPr>
            <a:xfrm flipH="1">
              <a:off x="8946000" y="2988000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34D78E2-0F97-3249-E7BD-70A6415CA817}"/>
                </a:ext>
              </a:extLst>
            </p:cNvPr>
            <p:cNvSpPr/>
            <p:nvPr/>
          </p:nvSpPr>
          <p:spPr>
            <a:xfrm>
              <a:off x="8208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67B091-DFC3-317B-4C1A-69DDFF9956A2}"/>
                </a:ext>
              </a:extLst>
            </p:cNvPr>
            <p:cNvSpPr/>
            <p:nvPr/>
          </p:nvSpPr>
          <p:spPr>
            <a:xfrm>
              <a:off x="9144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567CA12F-9ACE-3459-29CB-FBF7FDB8B460}"/>
                    </a:ext>
                  </a:extLst>
                </p:cNvPr>
                <p:cNvSpPr txBox="1"/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567CA12F-9ACE-3459-29CB-FBF7FDB8B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000" y="1440000"/>
                  <a:ext cx="360000" cy="360000"/>
                </a:xfrm>
                <a:prstGeom prst="rect">
                  <a:avLst/>
                </a:prstGeom>
                <a:blipFill>
                  <a:blip r:embed="rId22"/>
                  <a:stretch>
                    <a:fillRect l="-15254" r="-3390" b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A1EB9C81-FB59-D204-8E09-5C61D8F9E7CF}"/>
                </a:ext>
              </a:extLst>
            </p:cNvPr>
            <p:cNvCxnSpPr>
              <a:cxnSpLocks/>
            </p:cNvCxnSpPr>
            <p:nvPr/>
          </p:nvCxnSpPr>
          <p:spPr>
            <a:xfrm>
              <a:off x="7740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A9311B29-D5E9-7C3E-5C95-13A3CF0BC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1872000"/>
              <a:ext cx="43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CE28F81-7BFB-5B83-2964-E15E2CA1A27B}"/>
                    </a:ext>
                  </a:extLst>
                </p:cNvPr>
                <p:cNvSpPr txBox="1"/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CE28F81-7BFB-5B83-2964-E15E2CA1A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1440000"/>
                  <a:ext cx="360000" cy="360000"/>
                </a:xfrm>
                <a:prstGeom prst="rect">
                  <a:avLst/>
                </a:prstGeom>
                <a:blipFill>
                  <a:blip r:embed="rId23"/>
                  <a:stretch>
                    <a:fillRect l="-10169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C7D3EE20-22E0-4EB9-F765-3621BC4D3C69}"/>
                    </a:ext>
                  </a:extLst>
                </p:cNvPr>
                <p:cNvSpPr txBox="1"/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C7D3EE20-22E0-4EB9-F765-3621BC4D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2880000"/>
                  <a:ext cx="288000" cy="360000"/>
                </a:xfrm>
                <a:prstGeom prst="rect">
                  <a:avLst/>
                </a:prstGeom>
                <a:blipFill>
                  <a:blip r:embed="rId24"/>
                  <a:stretch>
                    <a:fillRect l="-22917" r="-20833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BF18169-B74D-9F99-6EF9-23113C605336}"/>
                    </a:ext>
                  </a:extLst>
                </p:cNvPr>
                <p:cNvSpPr txBox="1"/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BF18169-B74D-9F99-6EF9-23113C6053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000" y="3132000"/>
                  <a:ext cx="396000" cy="396000"/>
                </a:xfrm>
                <a:prstGeom prst="rect">
                  <a:avLst/>
                </a:prstGeom>
                <a:blipFill>
                  <a:blip r:embed="rId25"/>
                  <a:stretch>
                    <a:fillRect l="-461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B7C3D984-4592-2D00-FD39-AF433EDE6F0C}"/>
                    </a:ext>
                  </a:extLst>
                </p:cNvPr>
                <p:cNvSpPr txBox="1"/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B7C3D984-4592-2D00-FD39-AF433EDE6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00" y="3492000"/>
                  <a:ext cx="288000" cy="360000"/>
                </a:xfrm>
                <a:prstGeom prst="rect">
                  <a:avLst/>
                </a:prstGeom>
                <a:blipFill>
                  <a:blip r:embed="rId26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5D9FBCBB-116C-1E75-5F0A-0BD3D00294D9}"/>
                    </a:ext>
                  </a:extLst>
                </p:cNvPr>
                <p:cNvSpPr txBox="1"/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5D9FBCBB-116C-1E75-5F0A-0BD3D0029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6000" y="2448000"/>
                  <a:ext cx="504000" cy="396000"/>
                </a:xfrm>
                <a:prstGeom prst="rect">
                  <a:avLst/>
                </a:prstGeom>
                <a:blipFill>
                  <a:blip r:embed="rId27"/>
                  <a:stretch>
                    <a:fillRect l="-21687" r="-8434" b="-2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6C62EAE-EDBB-EAFF-DF5E-42F6EFE3F55B}"/>
                </a:ext>
              </a:extLst>
            </p:cNvPr>
            <p:cNvSpPr/>
            <p:nvPr/>
          </p:nvSpPr>
          <p:spPr>
            <a:xfrm flipH="1">
              <a:off x="11376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6640A87C-230E-492D-5BA1-D172DC84E15D}"/>
                </a:ext>
              </a:extLst>
            </p:cNvPr>
            <p:cNvCxnSpPr>
              <a:cxnSpLocks/>
            </p:cNvCxnSpPr>
            <p:nvPr/>
          </p:nvCxnSpPr>
          <p:spPr>
            <a:xfrm>
              <a:off x="9612000" y="2880000"/>
              <a:ext cx="0" cy="576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C1C86EF2-71E0-697A-14B0-2337B5228C70}"/>
                </a:ext>
              </a:extLst>
            </p:cNvPr>
            <p:cNvCxnSpPr>
              <a:cxnSpLocks/>
            </p:cNvCxnSpPr>
            <p:nvPr/>
          </p:nvCxnSpPr>
          <p:spPr>
            <a:xfrm>
              <a:off x="9036000" y="4212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D6D5BD4-6A53-5A1A-9E17-1103C3FC0F23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C37314F-2DB3-D62E-E73D-560556887626}"/>
                </a:ext>
              </a:extLst>
            </p:cNvPr>
            <p:cNvSpPr/>
            <p:nvPr/>
          </p:nvSpPr>
          <p:spPr>
            <a:xfrm>
              <a:off x="74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609005CC-E3DA-E26E-E8F7-8FC1347CA85D}"/>
                </a:ext>
              </a:extLst>
            </p:cNvPr>
            <p:cNvSpPr/>
            <p:nvPr/>
          </p:nvSpPr>
          <p:spPr>
            <a:xfrm>
              <a:off x="74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CA3EE94-87C1-98A8-927F-1931E6F3AD06}"/>
                    </a:ext>
                  </a:extLst>
                </p:cNvPr>
                <p:cNvSpPr txBox="1"/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BCA3EE94-87C1-98A8-927F-1931E6F3A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2736000"/>
                  <a:ext cx="504000" cy="432000"/>
                </a:xfrm>
                <a:prstGeom prst="rect">
                  <a:avLst/>
                </a:prstGeom>
                <a:blipFill>
                  <a:blip r:embed="rId28"/>
                  <a:stretch>
                    <a:fillRect l="-6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25774D15-B1D2-651C-DC28-32FCB7B6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4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8655DC9-869D-8261-C74C-6B05D69D523C}"/>
                </a:ext>
              </a:extLst>
            </p:cNvPr>
            <p:cNvSpPr/>
            <p:nvPr/>
          </p:nvSpPr>
          <p:spPr>
            <a:xfrm>
              <a:off x="10332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B74B5DB5-FABF-46DA-65CB-B9FE4D2E9DF5}"/>
                </a:ext>
              </a:extLst>
            </p:cNvPr>
            <p:cNvSpPr/>
            <p:nvPr/>
          </p:nvSpPr>
          <p:spPr>
            <a:xfrm>
              <a:off x="10332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613CC297-822D-A720-18E1-0E6A53EBFB0A}"/>
                    </a:ext>
                  </a:extLst>
                </p:cNvPr>
                <p:cNvSpPr txBox="1"/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613CC297-822D-A720-18E1-0E6A53EBF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00" y="2736000"/>
                  <a:ext cx="504000" cy="432000"/>
                </a:xfrm>
                <a:prstGeom prst="rect">
                  <a:avLst/>
                </a:prstGeom>
                <a:blipFill>
                  <a:blip r:embed="rId29"/>
                  <a:stretch>
                    <a:fillRect l="-1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4A1A49EB-CECD-531B-5A95-4E68D8C5C0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2016000"/>
              <a:ext cx="0" cy="190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A6975249-34F1-DC4C-7B85-C1D03ED92686}"/>
                </a:ext>
              </a:extLst>
            </p:cNvPr>
            <p:cNvSpPr/>
            <p:nvPr/>
          </p:nvSpPr>
          <p:spPr>
            <a:xfrm>
              <a:off x="11016000" y="3852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F09F80A-98F4-05F9-D446-FF4DC9040C33}"/>
                </a:ext>
              </a:extLst>
            </p:cNvPr>
            <p:cNvSpPr/>
            <p:nvPr/>
          </p:nvSpPr>
          <p:spPr>
            <a:xfrm>
              <a:off x="11016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5FAA232B-4F16-6C39-84BE-6E0683E3381B}"/>
                    </a:ext>
                  </a:extLst>
                </p:cNvPr>
                <p:cNvSpPr txBox="1"/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5FAA232B-4F16-6C39-84BE-6E0683E33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000" y="2736000"/>
                  <a:ext cx="504000" cy="432000"/>
                </a:xfrm>
                <a:prstGeom prst="rect">
                  <a:avLst/>
                </a:prstGeom>
                <a:blipFill>
                  <a:blip r:embed="rId30"/>
                  <a:stretch>
                    <a:fillRect l="-36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B50AF4-CF1C-1315-D765-FFEB926F835B}"/>
                </a:ext>
              </a:extLst>
            </p:cNvPr>
            <p:cNvSpPr/>
            <p:nvPr/>
          </p:nvSpPr>
          <p:spPr>
            <a:xfrm rot="5400000">
              <a:off x="6084000" y="3168000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F8AA6312-521C-1715-4FA6-D2F9471A8220}"/>
                    </a:ext>
                  </a:extLst>
                </p:cNvPr>
                <p:cNvSpPr txBox="1"/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F8AA6312-521C-1715-4FA6-D2F9471A8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0" y="2268000"/>
                  <a:ext cx="540000" cy="432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0DFD9382-999F-DE46-8F24-B222C006A769}"/>
                    </a:ext>
                  </a:extLst>
                </p:cNvPr>
                <p:cNvSpPr txBox="1"/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0DFD9382-999F-DE46-8F24-B222C006A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2016000"/>
                  <a:ext cx="288000" cy="360000"/>
                </a:xfrm>
                <a:prstGeom prst="rect">
                  <a:avLst/>
                </a:prstGeom>
                <a:blipFill>
                  <a:blip r:embed="rId32"/>
                  <a:stretch>
                    <a:fillRect l="-23404" r="-23404" b="-8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9422062-016C-25E8-F90E-26B666BBFA87}"/>
                    </a:ext>
                  </a:extLst>
                </p:cNvPr>
                <p:cNvSpPr txBox="1"/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D9422062-016C-25E8-F90E-26B666BBF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4000" y="3564000"/>
                  <a:ext cx="288000" cy="360000"/>
                </a:xfrm>
                <a:prstGeom prst="rect">
                  <a:avLst/>
                </a:prstGeom>
                <a:blipFill>
                  <a:blip r:embed="rId33"/>
                  <a:stretch>
                    <a:fillRect l="-8511"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3B7E7C36-708E-FEEF-794F-008AAE7D9BD0}"/>
                    </a:ext>
                  </a:extLst>
                </p:cNvPr>
                <p:cNvSpPr txBox="1"/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3B7E7C36-708E-FEEF-794F-008AAE7D9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8000" y="2736000"/>
                  <a:ext cx="360000" cy="360000"/>
                </a:xfrm>
                <a:prstGeom prst="rect">
                  <a:avLst/>
                </a:prstGeom>
                <a:blipFill>
                  <a:blip r:embed="rId34"/>
                  <a:stretch>
                    <a:fillRect l="-13559" r="-1695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E222E0D6-48D6-74CD-B1DE-2D82CB4A05C3}"/>
                </a:ext>
              </a:extLst>
            </p:cNvPr>
            <p:cNvGrpSpPr/>
            <p:nvPr/>
          </p:nvGrpSpPr>
          <p:grpSpPr>
            <a:xfrm>
              <a:off x="6984000" y="3600000"/>
              <a:ext cx="432000" cy="612000"/>
              <a:chOff x="6991945" y="3560549"/>
              <a:chExt cx="447629" cy="580130"/>
            </a:xfrm>
          </p:grpSpPr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CC70E7DD-9F84-7A55-9E4B-D2BFDE6B0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D2B983FD-5EF2-6850-C2E5-445F3A76B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FC6706A9-2D27-9842-F07F-76665647EB7C}"/>
                    </a:ext>
                  </a:extLst>
                </p:cNvPr>
                <p:cNvSpPr txBox="1"/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FC6706A9-2D27-9842-F07F-76665647E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000" y="4068000"/>
                  <a:ext cx="432000" cy="43200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7D1E6822-CC0F-4258-4448-9554112456A5}"/>
                </a:ext>
              </a:extLst>
            </p:cNvPr>
            <p:cNvGrpSpPr/>
            <p:nvPr/>
          </p:nvGrpSpPr>
          <p:grpSpPr>
            <a:xfrm flipH="1">
              <a:off x="10476000" y="3601157"/>
              <a:ext cx="432000" cy="612000"/>
              <a:chOff x="6991945" y="3560549"/>
              <a:chExt cx="447629" cy="580130"/>
            </a:xfrm>
          </p:grpSpPr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1985B869-974C-DE75-8D4B-0A11622C7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0200" y="3560549"/>
                <a:ext cx="0" cy="58013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AE4D36DD-85B6-F2FF-0894-0C2B1CCE1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945" y="3579565"/>
                <a:ext cx="447629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530FCFBA-C759-C7C2-269F-F0291987809A}"/>
                    </a:ext>
                  </a:extLst>
                </p:cNvPr>
                <p:cNvSpPr txBox="1"/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530FCFBA-C759-C7C2-269F-F029198780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4068000"/>
                  <a:ext cx="630168" cy="44257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1BE7C5D6-4E7B-E49C-68E3-5462F0036368}"/>
                </a:ext>
              </a:extLst>
            </p:cNvPr>
            <p:cNvSpPr/>
            <p:nvPr/>
          </p:nvSpPr>
          <p:spPr>
            <a:xfrm>
              <a:off x="8190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2435F5AD-2380-A487-7DBD-7A8358EF15BE}"/>
                    </a:ext>
                  </a:extLst>
                </p:cNvPr>
                <p:cNvSpPr txBox="1"/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2435F5AD-2380-A487-7DBD-7A8358EF1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00" y="2736000"/>
                  <a:ext cx="504000" cy="432000"/>
                </a:xfrm>
                <a:prstGeom prst="rect">
                  <a:avLst/>
                </a:prstGeom>
                <a:blipFill>
                  <a:blip r:embed="rId37"/>
                  <a:stretch>
                    <a:fillRect l="-3659" r="-36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227F70C-319E-60FC-B634-72E5E37287E5}"/>
                </a:ext>
              </a:extLst>
            </p:cNvPr>
            <p:cNvSpPr/>
            <p:nvPr/>
          </p:nvSpPr>
          <p:spPr>
            <a:xfrm>
              <a:off x="73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9BA82711-738B-3A6F-5CC8-1FC4E7590CD6}"/>
                </a:ext>
              </a:extLst>
            </p:cNvPr>
            <p:cNvSpPr/>
            <p:nvPr/>
          </p:nvSpPr>
          <p:spPr>
            <a:xfrm>
              <a:off x="6210000" y="2160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9E2D4A3-95A0-23E0-0EFB-8BE3E561D70F}"/>
                </a:ext>
              </a:extLst>
            </p:cNvPr>
            <p:cNvSpPr/>
            <p:nvPr/>
          </p:nvSpPr>
          <p:spPr>
            <a:xfrm>
              <a:off x="10314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F86974B-9D13-EF40-810C-5310C6C3E3D2}"/>
                </a:ext>
              </a:extLst>
            </p:cNvPr>
            <p:cNvSpPr/>
            <p:nvPr/>
          </p:nvSpPr>
          <p:spPr>
            <a:xfrm>
              <a:off x="10998000" y="2628000"/>
              <a:ext cx="180000" cy="648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F53ECD-D9F0-945D-C7DE-74C68BEA20FA}"/>
                  </a:ext>
                </a:extLst>
              </p:cNvPr>
              <p:cNvSpPr txBox="1"/>
              <p:nvPr/>
            </p:nvSpPr>
            <p:spPr>
              <a:xfrm>
                <a:off x="6120000" y="4731316"/>
                <a:ext cx="3600000" cy="180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F53ECD-D9F0-945D-C7DE-74C68BEA2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0" y="4731316"/>
                <a:ext cx="3600000" cy="1800000"/>
              </a:xfrm>
              <a:prstGeom prst="rect">
                <a:avLst/>
              </a:prstGeom>
              <a:blipFill>
                <a:blip r:embed="rId38"/>
                <a:stretch>
                  <a:fillRect l="-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290A4A8-2431-AF56-C226-D9B1656F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000" y="719999"/>
            <a:ext cx="3663267" cy="316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5F79781-7B2B-48BD-A82A-C822BBFC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4140000"/>
            <a:ext cx="4842184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AEE194-CDCE-52C9-D658-37F503475628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83DB59-9BA2-FBE6-E9CD-532C7539183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A3579C5-7C5A-42AF-583F-E6491FB07F0A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DA608F26-7193-5412-4C8C-66D7CB720A1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A076900A-3400-FD17-B9CE-AC37F21145E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550440B7-E81E-F45D-2DC8-D535A3C17D0C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26A4953-99A4-8997-0F02-EC17EEF84EBA}"/>
              </a:ext>
            </a:extLst>
          </p:cNvPr>
          <p:cNvSpPr txBox="1"/>
          <p:nvPr/>
        </p:nvSpPr>
        <p:spPr>
          <a:xfrm>
            <a:off x="360001" y="827142"/>
            <a:ext cx="632360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共射极放大电路（另一种形式）：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2922AB-98A5-F3EE-CAEE-F94BBFF5395D}"/>
                  </a:ext>
                </a:extLst>
              </p:cNvPr>
              <p:cNvSpPr txBox="1"/>
              <p:nvPr/>
            </p:nvSpPr>
            <p:spPr>
              <a:xfrm>
                <a:off x="359999" y="1799999"/>
                <a:ext cx="6048000" cy="54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//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//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2922AB-98A5-F3EE-CAEE-F94BBFF53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1799999"/>
                <a:ext cx="6048000" cy="54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062FA5C-08DB-3098-A2F4-A80EA25658C2}"/>
                  </a:ext>
                </a:extLst>
              </p:cNvPr>
              <p:cNvSpPr txBox="1"/>
              <p:nvPr/>
            </p:nvSpPr>
            <p:spPr>
              <a:xfrm>
                <a:off x="360000" y="5040000"/>
                <a:ext cx="5549481" cy="1512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电压反相放大，电流也放大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可较为容易地把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点定到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CEQ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，保证信号不失真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062FA5C-08DB-3098-A2F4-A80EA2565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040000"/>
                <a:ext cx="5549481" cy="1512081"/>
              </a:xfrm>
              <a:prstGeom prst="rect">
                <a:avLst/>
              </a:prstGeom>
              <a:blipFill>
                <a:blip r:embed="rId6"/>
                <a:stretch>
                  <a:fillRect l="-1429" t="-806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05AFE7-88B9-6E07-E97E-64B4A6BF168E}"/>
                  </a:ext>
                </a:extLst>
              </p:cNvPr>
              <p:cNvSpPr txBox="1"/>
              <p:nvPr/>
            </p:nvSpPr>
            <p:spPr>
              <a:xfrm>
                <a:off x="359999" y="3599999"/>
                <a:ext cx="4320000" cy="1008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05AFE7-88B9-6E07-E97E-64B4A6BF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3599999"/>
                <a:ext cx="4320000" cy="1008000"/>
              </a:xfrm>
              <a:prstGeom prst="rect">
                <a:avLst/>
              </a:prstGeom>
              <a:blipFill>
                <a:blip r:embed="rId7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014C3E1-FA68-8E63-995F-A7DCF4E5F3B6}"/>
                  </a:ext>
                </a:extLst>
              </p:cNvPr>
              <p:cNvSpPr txBox="1"/>
              <p:nvPr/>
            </p:nvSpPr>
            <p:spPr>
              <a:xfrm>
                <a:off x="359999" y="2699999"/>
                <a:ext cx="1800000" cy="54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014C3E1-FA68-8E63-995F-A7DCF4E5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2699999"/>
                <a:ext cx="1800000" cy="54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780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6C593-349B-4FB9-1808-9A4D9D92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041976A-C882-67FF-140A-FF5AD16F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00" y="719999"/>
            <a:ext cx="4324350" cy="28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B89C93-75FF-84D9-2DE3-3D52FB1BB69B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C545E3-4671-4F01-D083-9E49D7197B10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45D6CDB-4A3D-C969-5F05-AA6FABBCC5F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9BEB6617-75C6-7B1B-D9C3-85BE04C90AF8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21E5289-CFB9-EDE9-63DB-29A62E9FFC3B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87E39994-8E5E-09E3-8654-9A148B9C6055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DBB87AB-24B4-56CC-D3E4-C5236EAC9EC3}"/>
              </a:ext>
            </a:extLst>
          </p:cNvPr>
          <p:cNvSpPr txBox="1"/>
          <p:nvPr/>
        </p:nvSpPr>
        <p:spPr>
          <a:xfrm>
            <a:off x="360001" y="827142"/>
            <a:ext cx="634105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共集电极放大电路（射极输出器）：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D62E33E-01F8-8DB7-F1F5-CCE639B528C9}"/>
              </a:ext>
            </a:extLst>
          </p:cNvPr>
          <p:cNvSpPr txBox="1"/>
          <p:nvPr/>
        </p:nvSpPr>
        <p:spPr>
          <a:xfrm>
            <a:off x="360000" y="5040000"/>
            <a:ext cx="5040000" cy="10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输入输出电压同相，增益接近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电压跟随，电流放大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50733CC-A71C-CB66-5C1F-0DA549C8D052}"/>
                  </a:ext>
                </a:extLst>
              </p:cNvPr>
              <p:cNvSpPr txBox="1"/>
              <p:nvPr/>
            </p:nvSpPr>
            <p:spPr>
              <a:xfrm>
                <a:off x="359999" y="1774388"/>
                <a:ext cx="6048000" cy="50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//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//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50733CC-A71C-CB66-5C1F-0DA549C8D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1774388"/>
                <a:ext cx="6048000" cy="50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AA073D6-90A7-4923-CD1E-D2B56052645A}"/>
                  </a:ext>
                </a:extLst>
              </p:cNvPr>
              <p:cNvSpPr txBox="1"/>
              <p:nvPr/>
            </p:nvSpPr>
            <p:spPr>
              <a:xfrm>
                <a:off x="359999" y="2455572"/>
                <a:ext cx="4500000" cy="1008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si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AA073D6-90A7-4923-CD1E-D2B560526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2455572"/>
                <a:ext cx="4500000" cy="100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BA42755-6DEE-6977-707F-C9B49CB70221}"/>
                  </a:ext>
                </a:extLst>
              </p:cNvPr>
              <p:cNvSpPr txBox="1"/>
              <p:nvPr/>
            </p:nvSpPr>
            <p:spPr>
              <a:xfrm>
                <a:off x="359998" y="3599998"/>
                <a:ext cx="5760000" cy="1008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BA42755-6DEE-6977-707F-C9B49CB7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8" y="3599998"/>
                <a:ext cx="5760000" cy="1008000"/>
              </a:xfrm>
              <a:prstGeom prst="rect">
                <a:avLst/>
              </a:prstGeom>
              <a:blipFill>
                <a:blip r:embed="rId7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图示, 示意图&#10;&#10;AI 生成的内容可能不正确。">
            <a:extLst>
              <a:ext uri="{FF2B5EF4-FFF2-40B4-BE49-F238E27FC236}">
                <a16:creationId xmlns:a16="http://schemas.microsoft.com/office/drawing/2014/main" id="{685FF674-382B-7BC8-762E-FA5A9E567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3708000"/>
            <a:ext cx="4248000" cy="30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4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C2B9-308A-DBEB-DE25-B5B49DE60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691E5B4-D614-F6A4-1197-ED704669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50" y="4068000"/>
            <a:ext cx="4716592" cy="2592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63ED2C7-5F69-02E8-9E31-2806F0FCC0AD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1BD645A-9EFD-7DE7-B777-8A921112895F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217248C-BCAC-474B-09B0-2135133D40C1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ED6E9F80-6D6A-BDDD-7372-C9C600DB353A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33498C32-5A09-FC25-F044-5A5A30F048F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45570CE9-502A-ABB3-CA96-A0D4D2D0B79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BE0FD16-21BB-A7E9-25B0-D7B9FEBFDDD8}"/>
              </a:ext>
            </a:extLst>
          </p:cNvPr>
          <p:cNvSpPr txBox="1"/>
          <p:nvPr/>
        </p:nvSpPr>
        <p:spPr>
          <a:xfrm>
            <a:off x="360001" y="827142"/>
            <a:ext cx="634105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共基极放大电路：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01EDAD-0871-60F4-10CE-D2963BD012C7}"/>
              </a:ext>
            </a:extLst>
          </p:cNvPr>
          <p:cNvSpPr txBox="1"/>
          <p:nvPr/>
        </p:nvSpPr>
        <p:spPr>
          <a:xfrm>
            <a:off x="360000" y="5040000"/>
            <a:ext cx="5802595" cy="101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输入输出电压同相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电压放大，电流跟随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84FFB0-2AC3-ED2A-0816-4F46DEEF24B4}"/>
                  </a:ext>
                </a:extLst>
              </p:cNvPr>
              <p:cNvSpPr txBox="1"/>
              <p:nvPr/>
            </p:nvSpPr>
            <p:spPr>
              <a:xfrm>
                <a:off x="359999" y="2700000"/>
                <a:ext cx="1921955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84FFB0-2AC3-ED2A-0816-4F46DEEF2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2700000"/>
                <a:ext cx="1921955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CAB9EE8-9771-6805-CDFF-60571E0BD96A}"/>
                  </a:ext>
                </a:extLst>
              </p:cNvPr>
              <p:cNvSpPr txBox="1"/>
              <p:nvPr/>
            </p:nvSpPr>
            <p:spPr>
              <a:xfrm>
                <a:off x="359999" y="1651788"/>
                <a:ext cx="3623480" cy="8874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//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CAB9EE8-9771-6805-CDFF-60571E0BD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1651788"/>
                <a:ext cx="3623480" cy="8874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4A05B6E-5876-26AE-EA41-B8DDB2E97336}"/>
                  </a:ext>
                </a:extLst>
              </p:cNvPr>
              <p:cNvSpPr txBox="1"/>
              <p:nvPr/>
            </p:nvSpPr>
            <p:spPr>
              <a:xfrm>
                <a:off x="360000" y="3600000"/>
                <a:ext cx="4424652" cy="985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 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4A05B6E-5876-26AE-EA41-B8DDB2E97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600000"/>
                <a:ext cx="4424652" cy="985911"/>
              </a:xfrm>
              <a:prstGeom prst="rect">
                <a:avLst/>
              </a:prstGeom>
              <a:blipFill>
                <a:blip r:embed="rId6"/>
                <a:stretch>
                  <a:fillRect l="-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F0660BF-4AEF-7D1C-2CE1-B0A8CE284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893" y="720000"/>
            <a:ext cx="3814852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23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EC03E-199E-84DF-1781-DAEE5DD51876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 </a:t>
            </a:r>
            <a:r>
              <a:rPr lang="en-US" altLang="zh-CN" sz="3000" dirty="0"/>
              <a:t>—— </a:t>
            </a:r>
            <a:r>
              <a:rPr kumimoji="1" lang="zh-CN" altLang="en-US" sz="3000" dirty="0">
                <a:solidFill>
                  <a:srgbClr val="FFFF00"/>
                </a:solidFill>
              </a:rPr>
              <a:t>三种 </a:t>
            </a:r>
            <a:r>
              <a:rPr kumimoji="1" lang="en-US" altLang="zh-CN" sz="3000" dirty="0">
                <a:solidFill>
                  <a:srgbClr val="FFFF00"/>
                </a:solidFill>
              </a:rPr>
              <a:t>BJT </a:t>
            </a:r>
            <a:r>
              <a:rPr kumimoji="1" lang="zh-CN" altLang="en-US" sz="3000" dirty="0">
                <a:solidFill>
                  <a:srgbClr val="FFFF00"/>
                </a:solidFill>
              </a:rPr>
              <a:t>放大电路的比较</a:t>
            </a:r>
            <a:endParaRPr kumimoji="1"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0CAD5D-2359-40D4-C35A-7F1424D77482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8D7826B-7BC9-C3C5-98D3-5CD384FABEF4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964E59C6-6EB3-A674-3B8E-76C94722332E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06DA72FE-364A-4994-F5B4-B9DE861492C2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A1CBEA75-2435-F060-C31C-58D36CE8DAAA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5BBAF66F-678F-E510-D640-3BB4AA4A03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975800"/>
                  </p:ext>
                </p:extLst>
              </p:nvPr>
            </p:nvGraphicFramePr>
            <p:xfrm>
              <a:off x="359999" y="612000"/>
              <a:ext cx="11052122" cy="60292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60074">
                      <a:extLst>
                        <a:ext uri="{9D8B030D-6E8A-4147-A177-3AD203B41FA5}">
                          <a16:colId xmlns:a16="http://schemas.microsoft.com/office/drawing/2014/main" val="2728938243"/>
                        </a:ext>
                      </a:extLst>
                    </a:gridCol>
                    <a:gridCol w="3097349">
                      <a:extLst>
                        <a:ext uri="{9D8B030D-6E8A-4147-A177-3AD203B41FA5}">
                          <a16:colId xmlns:a16="http://schemas.microsoft.com/office/drawing/2014/main" val="3653689027"/>
                        </a:ext>
                      </a:extLst>
                    </a:gridCol>
                    <a:gridCol w="3097350">
                      <a:extLst>
                        <a:ext uri="{9D8B030D-6E8A-4147-A177-3AD203B41FA5}">
                          <a16:colId xmlns:a16="http://schemas.microsoft.com/office/drawing/2014/main" val="214816705"/>
                        </a:ext>
                      </a:extLst>
                    </a:gridCol>
                    <a:gridCol w="3097349">
                      <a:extLst>
                        <a:ext uri="{9D8B030D-6E8A-4147-A177-3AD203B41FA5}">
                          <a16:colId xmlns:a16="http://schemas.microsoft.com/office/drawing/2014/main" val="4060898757"/>
                        </a:ext>
                      </a:extLst>
                    </a:gridCol>
                  </a:tblGrid>
                  <a:tr h="37970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zh-CN" altLang="en-US" sz="180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共发射极放大电路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共集电极放大电路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共基极放大电路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8027615"/>
                      </a:ext>
                    </a:extLst>
                  </a:tr>
                  <a:tr h="196397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电路图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en-US" altLang="zh-CN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067286"/>
                      </a:ext>
                    </a:extLst>
                  </a:tr>
                  <a:tr h="7149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电压增益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//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be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zh-CN" alt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zh-CN" alt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//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be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zh-CN" alt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//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//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8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be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8114661"/>
                      </a:ext>
                    </a:extLst>
                  </a:tr>
                  <a:tr h="40771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最大电流增益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zh-CN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≈1+</m:t>
                                </m:r>
                                <m:r>
                                  <a:rPr lang="zh-CN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zh-CN" alt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3204165"/>
                      </a:ext>
                    </a:extLst>
                  </a:tr>
                  <a:tr h="7061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  <m:r>
                                      <a:rPr lang="en-US" altLang="zh-CN" sz="1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// 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//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zh-CN" sz="1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be</m:t>
                                        </m:r>
                                      </m:sub>
                                    </m:sSub>
                                    <m: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zh-CN" altLang="en-US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//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be</m:t>
                                        </m:r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zh-CN" altLang="en-US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//</m:t>
                                        </m:r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//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be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zh-CN" altLang="en-US" sz="1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1478942"/>
                      </a:ext>
                    </a:extLst>
                  </a:tr>
                  <a:tr h="69573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输出电阻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be</m:t>
                                      </m:r>
                                    </m:sub>
                                  </m:sSub>
                                  <m:r>
                                    <a:rPr lang="en-US" altLang="zh-CN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//</m:t>
                                      </m:r>
                                      <m:r>
                                        <a:rPr lang="en-US" altLang="zh-CN" sz="1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4034588"/>
                      </a:ext>
                    </a:extLst>
                  </a:tr>
                  <a:tr h="78131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描述总结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输入电阻居中，输出电阻较大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电压反相放大，电流放大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输入电阻最高，输出电阻最小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电压同相跟随，电流放大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输入电阻最小，输出电阻较大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电压同相放大，电流跟随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92258"/>
                      </a:ext>
                    </a:extLst>
                  </a:tr>
                  <a:tr h="37970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用途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多级放大电路的中间级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输入级、输出级、缓冲级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高频或宽频带电路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3630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5BBAF66F-678F-E510-D640-3BB4AA4A03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975800"/>
                  </p:ext>
                </p:extLst>
              </p:nvPr>
            </p:nvGraphicFramePr>
            <p:xfrm>
              <a:off x="359999" y="612000"/>
              <a:ext cx="11052122" cy="60292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60074">
                      <a:extLst>
                        <a:ext uri="{9D8B030D-6E8A-4147-A177-3AD203B41FA5}">
                          <a16:colId xmlns:a16="http://schemas.microsoft.com/office/drawing/2014/main" val="2728938243"/>
                        </a:ext>
                      </a:extLst>
                    </a:gridCol>
                    <a:gridCol w="3097349">
                      <a:extLst>
                        <a:ext uri="{9D8B030D-6E8A-4147-A177-3AD203B41FA5}">
                          <a16:colId xmlns:a16="http://schemas.microsoft.com/office/drawing/2014/main" val="3653689027"/>
                        </a:ext>
                      </a:extLst>
                    </a:gridCol>
                    <a:gridCol w="3097350">
                      <a:extLst>
                        <a:ext uri="{9D8B030D-6E8A-4147-A177-3AD203B41FA5}">
                          <a16:colId xmlns:a16="http://schemas.microsoft.com/office/drawing/2014/main" val="214816705"/>
                        </a:ext>
                      </a:extLst>
                    </a:gridCol>
                    <a:gridCol w="3097349">
                      <a:extLst>
                        <a:ext uri="{9D8B030D-6E8A-4147-A177-3AD203B41FA5}">
                          <a16:colId xmlns:a16="http://schemas.microsoft.com/office/drawing/2014/main" val="4060898757"/>
                        </a:ext>
                      </a:extLst>
                    </a:gridCol>
                  </a:tblGrid>
                  <a:tr h="37970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zh-CN" altLang="en-US" sz="180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共发射极放大电路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共集电极放大电路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共基极放大电路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8027615"/>
                      </a:ext>
                    </a:extLst>
                  </a:tr>
                  <a:tr h="196397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电路图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en-US" altLang="zh-CN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067286"/>
                      </a:ext>
                    </a:extLst>
                  </a:tr>
                  <a:tr h="7149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电压增益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087" t="-332479" r="-200591" b="-4290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6778" t="-332479" r="-100196" b="-4290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7283" t="-332479" r="-394" b="-4290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114661"/>
                      </a:ext>
                    </a:extLst>
                  </a:tr>
                  <a:tr h="40771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最大电流增益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087" t="-755224" r="-200591" b="-64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6778" t="-755224" r="-100196" b="-64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7283" t="-755224" r="-394" b="-649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3204165"/>
                      </a:ext>
                    </a:extLst>
                  </a:tr>
                  <a:tr h="7061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087" t="-493966" r="-200591" b="-2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6778" t="-493966" r="-100196" b="-2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7283" t="-493966" r="-394" b="-2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1478942"/>
                      </a:ext>
                    </a:extLst>
                  </a:tr>
                  <a:tr h="69573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输出电阻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087" t="-604386" r="-200591" b="-17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6778" t="-604386" r="-100196" b="-17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7283" t="-604386" r="-394" b="-179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034588"/>
                      </a:ext>
                    </a:extLst>
                  </a:tr>
                  <a:tr h="78131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描述总结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输入电阻居中，输出电阻较大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电压反相放大，电流放大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输入电阻最高，输出电阻最小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电压同相跟随，电流放大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输入电阻最小，输出电阻较大</a:t>
                          </a:r>
                          <a:endParaRPr kumimoji="1" lang="en-US" altLang="zh-CN" sz="17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300"/>
                            </a:spcAft>
                          </a:pPr>
                          <a:r>
                            <a:rPr kumimoji="1" lang="zh-CN" altLang="en-US" sz="17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电压同相放大，电流跟随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92258"/>
                      </a:ext>
                    </a:extLst>
                  </a:tr>
                  <a:tr h="37970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用途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多级放大电路的中间级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输入级、输出级、缓冲级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高频或宽频带电路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36300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CEECA315-3130-68B9-E052-758BB0A5B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1080000"/>
            <a:ext cx="2325842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CE2430C-2AE0-CD0A-CC86-52EAE25DD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00" y="1080000"/>
            <a:ext cx="2309664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493DF7-2CEE-BA3C-B2E7-01B0142D2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00" y="1080000"/>
            <a:ext cx="260898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32D90-0022-562C-0E5C-5CED3D416903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三极管放大电路及其分析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E29266-ECE6-5B7C-63F4-E1338BC6FEC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1787469-154A-0A39-964A-BDFDFDC5F20D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C71292DC-BAFF-BC21-A98F-EAAAC67CFB1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413C681D-B198-DE88-8B0C-7C456BB78333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0169E1FE-DC6A-4B85-971C-AE81E3F3A7B0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667398-D52A-7A95-BAF4-514950F51E25}"/>
                  </a:ext>
                </a:extLst>
              </p:cNvPr>
              <p:cNvSpPr txBox="1"/>
              <p:nvPr/>
            </p:nvSpPr>
            <p:spPr>
              <a:xfrm>
                <a:off x="359999" y="827142"/>
                <a:ext cx="11306449" cy="5216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8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放大电路的计算分析套路总结：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画直流等效电路，看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1" lang="en-US" altLang="zh-CN" sz="2400" dirty="0" err="1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间的电压是否都与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上箭头方向一致并足够大；如果满足工作条件，考虑是否有失真（截止或饱和）以及失真了如何调整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能工作时，画交流等效电路，判断共哪一个极，从输入输出电压的两端各自向三极管前进，直接连过去的路线优先于过电阻的路线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交流等效电路上，三极管用小信号模型代替：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之间为电阻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（电阻值与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b/c/e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上电流相关），</a:t>
                </a:r>
                <a:r>
                  <a:rPr kumimoji="1" lang="en-US" altLang="zh-CN" sz="2400" dirty="0" err="1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之间为受控电流源（电流控制，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，放大倍数 </a:t>
                </a:r>
                <a14:m>
                  <m:oMath xmlns:m="http://schemas.openxmlformats.org/officeDocument/2006/math">
                    <m:r>
                      <a:rPr lang="el-GR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固定，由管子结构决定），参考电流方向和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上箭头一致（都相反也可）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计算放大倍数、输入电阻、输出电阻，需要灵活运用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KCL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KVL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（一般输入半边一条路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一个圈，输出半边一条路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一个圈）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667398-D52A-7A95-BAF4-514950F5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827142"/>
                <a:ext cx="11306449" cy="5216108"/>
              </a:xfrm>
              <a:prstGeom prst="rect">
                <a:avLst/>
              </a:prstGeom>
              <a:blipFill>
                <a:blip r:embed="rId3"/>
                <a:stretch>
                  <a:fillRect l="-1078" t="-468" r="-3504" b="-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968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142-39A8-3D14-10FB-AE69E3443E4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作业</a:t>
            </a:r>
            <a:endParaRPr lang="zh-CN" altLang="en-US" sz="3000" dirty="0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E32A79-8B2A-A6DC-7733-8EDBC8A63A33}"/>
              </a:ext>
            </a:extLst>
          </p:cNvPr>
          <p:cNvSpPr txBox="1"/>
          <p:nvPr/>
        </p:nvSpPr>
        <p:spPr>
          <a:xfrm>
            <a:off x="360001" y="828000"/>
            <a:ext cx="5760000" cy="3549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电子技术基础（模拟部分）</a:t>
            </a:r>
            <a:endParaRPr lang="en-US" altLang="zh-CN" sz="28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日的作业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P184 - 186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5.2.7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5.2.9 (1), (2), (3)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C02B6-BE8A-1FEC-BCC4-97C3831E38C7}"/>
              </a:ext>
            </a:extLst>
          </p:cNvPr>
          <p:cNvSpPr txBox="1"/>
          <p:nvPr/>
        </p:nvSpPr>
        <p:spPr>
          <a:xfrm>
            <a:off x="6120000" y="828000"/>
            <a:ext cx="4680000" cy="3549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电子技术基础（模拟部分）</a:t>
            </a:r>
            <a:endParaRPr lang="en-US" altLang="zh-CN" sz="28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日的作业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P17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(1),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1.5.2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1.5.3</a:t>
            </a:r>
          </a:p>
        </p:txBody>
      </p:sp>
    </p:spTree>
    <p:extLst>
      <p:ext uri="{BB962C8B-B14F-4D97-AF65-F5344CB8AC3E}">
        <p14:creationId xmlns:p14="http://schemas.microsoft.com/office/powerpoint/2010/main" val="184151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2C250-D59F-7BDC-AAC5-B3E255986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5C5CF5-0413-FB15-6919-A1E62E0F3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0" y="4896000"/>
            <a:ext cx="1151088" cy="126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0E2BF4-A095-ECD1-0421-4B7312EC9372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放大电路的定义和模型</a:t>
            </a:r>
            <a:endParaRPr lang="en-US" altLang="zh-CN" sz="3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2569B3-628C-CADC-D82A-A7A082621C94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ADC3496-CB2D-6D51-28BD-2C84A55320D4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91DAAD6A-BC2E-9D26-634B-718B842F0FFB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2B84E5AB-0E2A-912E-B68B-9866D788BE1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F1D633EE-7F48-28AE-49E6-D7FAB2DF4A6D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7A2DECC-7566-AA26-30AF-E4D9B856CA74}"/>
              </a:ext>
            </a:extLst>
          </p:cNvPr>
          <p:cNvSpPr txBox="1"/>
          <p:nvPr/>
        </p:nvSpPr>
        <p:spPr>
          <a:xfrm>
            <a:off x="360000" y="827142"/>
            <a:ext cx="10328595" cy="115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放大电路，实现能量的控制，用于信号放大（增加幅值或功率）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双口网络（有一个信号输入口和一个信号输出口）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705B945-6FDD-E808-D1DC-C408CDAA77FA}"/>
              </a:ext>
            </a:extLst>
          </p:cNvPr>
          <p:cNvSpPr/>
          <p:nvPr/>
        </p:nvSpPr>
        <p:spPr>
          <a:xfrm>
            <a:off x="1080000" y="2880000"/>
            <a:ext cx="2628000" cy="136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FE2176EA-2AAB-4947-ADF3-CB4025FBF953}"/>
              </a:ext>
            </a:extLst>
          </p:cNvPr>
          <p:cNvSpPr/>
          <p:nvPr/>
        </p:nvSpPr>
        <p:spPr>
          <a:xfrm>
            <a:off x="792000" y="3276000"/>
            <a:ext cx="576000" cy="576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B9F7CE7-87DC-4B52-2570-F5F46B54C819}"/>
              </a:ext>
            </a:extLst>
          </p:cNvPr>
          <p:cNvSpPr/>
          <p:nvPr/>
        </p:nvSpPr>
        <p:spPr>
          <a:xfrm>
            <a:off x="1332000" y="2772000"/>
            <a:ext cx="720000" cy="21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947C76C-A211-7783-A9F3-B35B376A3496}"/>
              </a:ext>
            </a:extLst>
          </p:cNvPr>
          <p:cNvSpPr/>
          <p:nvPr/>
        </p:nvSpPr>
        <p:spPr>
          <a:xfrm>
            <a:off x="3707999" y="2880000"/>
            <a:ext cx="1800000" cy="136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3C08127-B9BB-6767-8C6D-B382203D95BD}"/>
              </a:ext>
            </a:extLst>
          </p:cNvPr>
          <p:cNvSpPr/>
          <p:nvPr/>
        </p:nvSpPr>
        <p:spPr>
          <a:xfrm>
            <a:off x="5400768" y="3168000"/>
            <a:ext cx="216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7228F3E-9690-6338-D6C8-C9A7CF5294EC}"/>
              </a:ext>
            </a:extLst>
          </p:cNvPr>
          <p:cNvCxnSpPr>
            <a:cxnSpLocks/>
          </p:cNvCxnSpPr>
          <p:nvPr/>
        </p:nvCxnSpPr>
        <p:spPr>
          <a:xfrm>
            <a:off x="3708000" y="4212000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97F37E9-B5C3-389B-2098-3AF1A12A5A77}"/>
              </a:ext>
            </a:extLst>
          </p:cNvPr>
          <p:cNvCxnSpPr>
            <a:cxnSpLocks/>
          </p:cNvCxnSpPr>
          <p:nvPr/>
        </p:nvCxnSpPr>
        <p:spPr>
          <a:xfrm>
            <a:off x="3492000" y="4572000"/>
            <a:ext cx="43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82E6D78-FE19-E38C-CAF6-3E52E8C98659}"/>
                  </a:ext>
                </a:extLst>
              </p:cNvPr>
              <p:cNvSpPr txBox="1"/>
              <p:nvPr/>
            </p:nvSpPr>
            <p:spPr>
              <a:xfrm>
                <a:off x="1332000" y="2304000"/>
                <a:ext cx="720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F82E6D78-FE19-E38C-CAF6-3E52E8C9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000" y="2304000"/>
                <a:ext cx="7200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2BDEF647-B3B2-0445-900A-159356749337}"/>
                  </a:ext>
                </a:extLst>
              </p:cNvPr>
              <p:cNvSpPr txBox="1"/>
              <p:nvPr/>
            </p:nvSpPr>
            <p:spPr>
              <a:xfrm>
                <a:off x="5652000" y="3312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2BDEF647-B3B2-0445-900A-159356749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000" y="3312000"/>
                <a:ext cx="4320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3D7BCA3-A8A9-5E79-5B79-9C0D3A92F097}"/>
                  </a:ext>
                </a:extLst>
              </p:cNvPr>
              <p:cNvSpPr txBox="1"/>
              <p:nvPr/>
            </p:nvSpPr>
            <p:spPr>
              <a:xfrm>
                <a:off x="2556000" y="3348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3D7BCA3-A8A9-5E79-5B79-9C0D3A92F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000" y="3348000"/>
                <a:ext cx="43200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椭圆 75">
            <a:extLst>
              <a:ext uri="{FF2B5EF4-FFF2-40B4-BE49-F238E27FC236}">
                <a16:creationId xmlns:a16="http://schemas.microsoft.com/office/drawing/2014/main" id="{2415206C-00C9-42B5-8780-48CD1449C9C9}"/>
              </a:ext>
            </a:extLst>
          </p:cNvPr>
          <p:cNvSpPr/>
          <p:nvPr/>
        </p:nvSpPr>
        <p:spPr>
          <a:xfrm>
            <a:off x="2700000" y="2808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C4F6467-7DEC-BF04-D579-EF600261E942}"/>
                  </a:ext>
                </a:extLst>
              </p:cNvPr>
              <p:cNvSpPr txBox="1"/>
              <p:nvPr/>
            </p:nvSpPr>
            <p:spPr>
              <a:xfrm>
                <a:off x="359999" y="3276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C4F6467-7DEC-BF04-D579-EF600261E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3276000"/>
                <a:ext cx="43200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460286D-5843-D4F4-8E6B-A4EE8DEF48DA}"/>
                  </a:ext>
                </a:extLst>
              </p:cNvPr>
              <p:cNvSpPr txBox="1"/>
              <p:nvPr/>
            </p:nvSpPr>
            <p:spPr>
              <a:xfrm>
                <a:off x="576000" y="3708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460286D-5843-D4F4-8E6B-A4EE8DEF4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3708000"/>
                <a:ext cx="43200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7FD3A2B-CE6E-76BC-7DB0-89C3847666EC}"/>
              </a:ext>
            </a:extLst>
          </p:cNvPr>
          <p:cNvSpPr/>
          <p:nvPr/>
        </p:nvSpPr>
        <p:spPr>
          <a:xfrm>
            <a:off x="2700000" y="4176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C57C836-30C1-2F71-0CFF-C572BDAF5B0A}"/>
                  </a:ext>
                </a:extLst>
              </p:cNvPr>
              <p:cNvSpPr txBox="1"/>
              <p:nvPr/>
            </p:nvSpPr>
            <p:spPr>
              <a:xfrm>
                <a:off x="2556000" y="2916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C57C836-30C1-2F71-0CFF-C572BDAF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000" y="2916000"/>
                <a:ext cx="4320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36A63DF-8B85-620D-4DC4-B05BC37471DA}"/>
                  </a:ext>
                </a:extLst>
              </p:cNvPr>
              <p:cNvSpPr txBox="1"/>
              <p:nvPr/>
            </p:nvSpPr>
            <p:spPr>
              <a:xfrm>
                <a:off x="2556000" y="3816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36A63DF-8B85-620D-4DC4-B05BC37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000" y="3816000"/>
                <a:ext cx="43200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ABEA5146-93EA-3D60-D5D8-3867A0F86610}"/>
              </a:ext>
            </a:extLst>
          </p:cNvPr>
          <p:cNvCxnSpPr>
            <a:cxnSpLocks/>
            <a:stCxn id="55" idx="4"/>
            <a:endCxn id="55" idx="0"/>
          </p:cNvCxnSpPr>
          <p:nvPr/>
        </p:nvCxnSpPr>
        <p:spPr>
          <a:xfrm flipV="1">
            <a:off x="1080000" y="3276000"/>
            <a:ext cx="0" cy="57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>
            <a:extLst>
              <a:ext uri="{FF2B5EF4-FFF2-40B4-BE49-F238E27FC236}">
                <a16:creationId xmlns:a16="http://schemas.microsoft.com/office/drawing/2014/main" id="{5752B73C-D3B7-F0AC-30DF-B820433EF5A4}"/>
              </a:ext>
            </a:extLst>
          </p:cNvPr>
          <p:cNvSpPr/>
          <p:nvPr/>
        </p:nvSpPr>
        <p:spPr>
          <a:xfrm>
            <a:off x="4608000" y="2808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26A1B957-1B64-8AD2-DA6F-C23ABDB1382D}"/>
              </a:ext>
            </a:extLst>
          </p:cNvPr>
          <p:cNvSpPr/>
          <p:nvPr/>
        </p:nvSpPr>
        <p:spPr>
          <a:xfrm>
            <a:off x="4608000" y="4176000"/>
            <a:ext cx="144000" cy="144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3C9E45DA-0C04-E94B-D1D2-80F4A8278324}"/>
              </a:ext>
            </a:extLst>
          </p:cNvPr>
          <p:cNvSpPr/>
          <p:nvPr/>
        </p:nvSpPr>
        <p:spPr>
          <a:xfrm rot="5400000">
            <a:off x="3015246" y="2232000"/>
            <a:ext cx="1440000" cy="1296000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C015F9-1F5A-3FE8-EB94-3822DCDB8E94}"/>
              </a:ext>
            </a:extLst>
          </p:cNvPr>
          <p:cNvSpPr/>
          <p:nvPr/>
        </p:nvSpPr>
        <p:spPr>
          <a:xfrm>
            <a:off x="3636000" y="4176000"/>
            <a:ext cx="144000" cy="144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4043306-9FD7-A46D-4D25-38F987FD02FA}"/>
              </a:ext>
            </a:extLst>
          </p:cNvPr>
          <p:cNvSpPr txBox="1"/>
          <p:nvPr/>
        </p:nvSpPr>
        <p:spPr>
          <a:xfrm>
            <a:off x="3384000" y="2592000"/>
            <a:ext cx="432000" cy="5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6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8C57499-BEE1-2168-3BBF-EB3E20D42A54}"/>
              </a:ext>
            </a:extLst>
          </p:cNvPr>
          <p:cNvCxnSpPr>
            <a:cxnSpLocks/>
          </p:cNvCxnSpPr>
          <p:nvPr/>
        </p:nvCxnSpPr>
        <p:spPr>
          <a:xfrm rot="5400000" flipV="1">
            <a:off x="2412000" y="2520000"/>
            <a:ext cx="0" cy="4680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115C4AF2-81CF-28C3-5230-6AD49D8D125A}"/>
                  </a:ext>
                </a:extLst>
              </p:cNvPr>
              <p:cNvSpPr txBox="1"/>
              <p:nvPr/>
            </p:nvSpPr>
            <p:spPr>
              <a:xfrm>
                <a:off x="2160000" y="2268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115C4AF2-81CF-28C3-5230-6AD49D8D1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00" y="2268000"/>
                <a:ext cx="43200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BEBEFA-DCA1-EFB8-9630-D6536269CF0C}"/>
                  </a:ext>
                </a:extLst>
              </p:cNvPr>
              <p:cNvSpPr txBox="1"/>
              <p:nvPr/>
            </p:nvSpPr>
            <p:spPr>
              <a:xfrm>
                <a:off x="576000" y="2880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BEBEFA-DCA1-EFB8-9630-D6536269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2880000"/>
                <a:ext cx="43200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A5B6D9E-4649-1548-A2BC-39F1A17ED684}"/>
                  </a:ext>
                </a:extLst>
              </p:cNvPr>
              <p:cNvSpPr txBox="1"/>
              <p:nvPr/>
            </p:nvSpPr>
            <p:spPr>
              <a:xfrm>
                <a:off x="4464000" y="3351628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A5B6D9E-4649-1548-A2BC-39F1A17ED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000" y="3351628"/>
                <a:ext cx="43200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1FBE2AE-7C4D-77DD-DA74-43B152977974}"/>
                  </a:ext>
                </a:extLst>
              </p:cNvPr>
              <p:cNvSpPr txBox="1"/>
              <p:nvPr/>
            </p:nvSpPr>
            <p:spPr>
              <a:xfrm>
                <a:off x="4464000" y="2916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1FBE2AE-7C4D-77DD-DA74-43B152977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000" y="2916000"/>
                <a:ext cx="4320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18364B0E-CA31-DF39-9E6E-C9721120E4E7}"/>
                  </a:ext>
                </a:extLst>
              </p:cNvPr>
              <p:cNvSpPr txBox="1"/>
              <p:nvPr/>
            </p:nvSpPr>
            <p:spPr>
              <a:xfrm>
                <a:off x="4464000" y="3816000"/>
                <a:ext cx="39526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18364B0E-CA31-DF39-9E6E-C9721120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000" y="3816000"/>
                <a:ext cx="39526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83CFFD1-53A8-A2CA-36F8-7CE8344CB77D}"/>
              </a:ext>
            </a:extLst>
          </p:cNvPr>
          <p:cNvCxnSpPr>
            <a:cxnSpLocks/>
          </p:cNvCxnSpPr>
          <p:nvPr/>
        </p:nvCxnSpPr>
        <p:spPr>
          <a:xfrm rot="5400000" flipV="1">
            <a:off x="5112000" y="2520000"/>
            <a:ext cx="0" cy="4680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BCE3346-70C2-E6E4-4B70-97DC1410EA5C}"/>
                  </a:ext>
                </a:extLst>
              </p:cNvPr>
              <p:cNvSpPr txBox="1"/>
              <p:nvPr/>
            </p:nvSpPr>
            <p:spPr>
              <a:xfrm>
                <a:off x="4860000" y="2268000"/>
                <a:ext cx="4320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BCE3346-70C2-E6E4-4B70-97DC1410E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00" y="2268000"/>
                <a:ext cx="432000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2D936316-3F0B-312D-99F2-C1C5118957E8}"/>
                  </a:ext>
                </a:extLst>
              </p:cNvPr>
              <p:cNvSpPr txBox="1"/>
              <p:nvPr/>
            </p:nvSpPr>
            <p:spPr>
              <a:xfrm>
                <a:off x="360000" y="4860000"/>
                <a:ext cx="7633585" cy="1538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：信号源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：输入电压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：输出电压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：信号源内阻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：输入电流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：输出电流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：负载电阻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A</a:t>
                </a:r>
                <a:r>
                  <a:rPr kumimoji="1" lang="en-US" altLang="zh-CN" sz="10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1" lang="zh-CN" altLang="en-US" sz="10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放大电路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2D936316-3F0B-312D-99F2-C1C51189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860000"/>
                <a:ext cx="7633585" cy="1538242"/>
              </a:xfrm>
              <a:prstGeom prst="rect">
                <a:avLst/>
              </a:prstGeom>
              <a:blipFill>
                <a:blip r:embed="rId16"/>
                <a:stretch>
                  <a:fillRect l="-160" t="-791" b="-7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8B68417-7F31-9BC3-2872-A987FDAEC54B}"/>
              </a:ext>
            </a:extLst>
          </p:cNvPr>
          <p:cNvSpPr/>
          <p:nvPr/>
        </p:nvSpPr>
        <p:spPr>
          <a:xfrm>
            <a:off x="2988000" y="2088000"/>
            <a:ext cx="1476000" cy="2592000"/>
          </a:xfrm>
          <a:prstGeom prst="rect">
            <a:avLst/>
          </a:prstGeom>
          <a:noFill/>
          <a:ln w="508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192830-2E33-0C48-2C75-C31518F2BC30}"/>
              </a:ext>
            </a:extLst>
          </p:cNvPr>
          <p:cNvGrpSpPr/>
          <p:nvPr/>
        </p:nvGrpSpPr>
        <p:grpSpPr>
          <a:xfrm>
            <a:off x="8640000" y="2880000"/>
            <a:ext cx="3384000" cy="2016000"/>
            <a:chOff x="7123811" y="2850833"/>
            <a:chExt cx="4325234" cy="2576735"/>
          </a:xfrm>
        </p:grpSpPr>
        <p:sp>
          <p:nvSpPr>
            <p:cNvPr id="6" name="Line 2">
              <a:extLst>
                <a:ext uri="{FF2B5EF4-FFF2-40B4-BE49-F238E27FC236}">
                  <a16:creationId xmlns:a16="http://schemas.microsoft.com/office/drawing/2014/main" id="{F835180A-36D0-F853-8198-33D1C17D9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6756" y="3909135"/>
              <a:ext cx="0" cy="736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B2A4D025-35EA-BEBA-6EF2-95353CE0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6100" y="3771096"/>
              <a:ext cx="1840526" cy="101228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放大电路</a:t>
              </a:r>
              <a:endPara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A44D5311-B97E-F23A-9751-0BDE9073E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3811" y="3449004"/>
              <a:ext cx="874249" cy="41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话筒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E095E2B-6CD8-EAC5-603F-93196A3A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8717" y="3310964"/>
              <a:ext cx="1150328" cy="41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扬声器</a:t>
              </a: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6D2EF576-FB46-9F53-F1CD-226EB07E2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6625" y="3909135"/>
              <a:ext cx="4601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AB7BBE7-81A1-D8CC-155F-1C947E4DAB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6625" y="4645345"/>
              <a:ext cx="4601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4E0E51B-DADB-E2CD-BB01-78C277BE6F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1982" y="4507306"/>
              <a:ext cx="4141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06063F55-0E9B-687D-E465-DA5FB812C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1982" y="4047174"/>
              <a:ext cx="4141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423F8B02-F3B7-D8A8-7CE2-DE726FCFA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1133" y="2850833"/>
              <a:ext cx="1656473" cy="5521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直流电源</a:t>
              </a:r>
              <a:endPara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86D0C3ED-8385-8F08-BD76-1FC68C8F4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6231" y="3402991"/>
              <a:ext cx="0" cy="368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1B32F588-813C-A9C5-0F07-DBEFFC6381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16494" y="3402989"/>
              <a:ext cx="0" cy="368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76F45BA6-D9EE-6351-2785-AE03C3E312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6034" y="4921424"/>
              <a:ext cx="2300656" cy="50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扩音机原理框图</a:t>
              </a:r>
            </a:p>
          </p:txBody>
        </p:sp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40057722-F073-ACEE-A242-D36200B499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6083" y="4001771"/>
              <a:ext cx="460376" cy="552450"/>
              <a:chOff x="2811" y="2885"/>
              <a:chExt cx="290" cy="348"/>
            </a:xfrm>
          </p:grpSpPr>
          <p:sp>
            <p:nvSpPr>
              <p:cNvPr id="24" name="Oval 19">
                <a:extLst>
                  <a:ext uri="{FF2B5EF4-FFF2-40B4-BE49-F238E27FC236}">
                    <a16:creationId xmlns:a16="http://schemas.microsoft.com/office/drawing/2014/main" id="{C6F045B9-357C-4789-2C20-C5B1B4FAB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1" y="2914"/>
                <a:ext cx="290" cy="29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Aft>
                    <a:spcPct val="20000"/>
                  </a:spcAft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20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20">
                <a:extLst>
                  <a:ext uri="{FF2B5EF4-FFF2-40B4-BE49-F238E27FC236}">
                    <a16:creationId xmlns:a16="http://schemas.microsoft.com/office/drawing/2014/main" id="{753557ED-A13B-77FF-00C4-DBB56EC15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1" y="2885"/>
                <a:ext cx="0" cy="3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BEA15C26-31EF-C4E5-30A3-AA163E523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4850" y="3885453"/>
              <a:ext cx="414760" cy="781830"/>
              <a:chOff x="5132" y="2258"/>
              <a:chExt cx="349" cy="657"/>
            </a:xfrm>
          </p:grpSpPr>
          <p:sp>
            <p:nvSpPr>
              <p:cNvPr id="22" name="Rectangle 22">
                <a:extLst>
                  <a:ext uri="{FF2B5EF4-FFF2-40B4-BE49-F238E27FC236}">
                    <a16:creationId xmlns:a16="http://schemas.microsoft.com/office/drawing/2014/main" id="{B50F8458-3C3A-3C93-13D3-689F47302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" y="2433"/>
                <a:ext cx="155" cy="3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20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AutoShape 23">
                <a:extLst>
                  <a:ext uri="{FF2B5EF4-FFF2-40B4-BE49-F238E27FC236}">
                    <a16:creationId xmlns:a16="http://schemas.microsoft.com/office/drawing/2014/main" id="{76D46A34-BBD9-EBF6-B547-41335D2AA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5" y="2490"/>
                <a:ext cx="657" cy="1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4 w 21600"/>
                  <a:gd name="T13" fmla="*/ 4492 h 21600"/>
                  <a:gd name="T14" fmla="*/ 17076 w 21600"/>
                  <a:gd name="T15" fmla="*/ 1710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76" y="21600"/>
                    </a:lnTo>
                    <a:lnTo>
                      <a:pt x="16124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181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D3AC0-A322-42E5-2F0B-CE7F8DEE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FA871-CE39-ABCC-582A-15D5C1944908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放大电路的定义和模型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D37B91-9268-2A52-3B2D-92A72CD724D4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55E0B6B-33C5-26B2-33D7-CDEDF3958D9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FD714C5A-4736-5CE4-1E0F-4513D022F80F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4F8FA5C0-5B50-4ED4-4AA1-F8AAA5F2B702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F16D3BAA-28D6-7118-FCB3-A342F83B585C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331" name="文本框 330">
            <a:extLst>
              <a:ext uri="{FF2B5EF4-FFF2-40B4-BE49-F238E27FC236}">
                <a16:creationId xmlns:a16="http://schemas.microsoft.com/office/drawing/2014/main" id="{7B177054-4637-BC83-9B17-1BB9491BE2CB}"/>
              </a:ext>
            </a:extLst>
          </p:cNvPr>
          <p:cNvSpPr txBox="1"/>
          <p:nvPr/>
        </p:nvSpPr>
        <p:spPr>
          <a:xfrm>
            <a:off x="360001" y="827142"/>
            <a:ext cx="410024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电压放大电路模型：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11B37BA7-F8FE-377C-A1EE-BFB365DDA2DB}"/>
              </a:ext>
            </a:extLst>
          </p:cNvPr>
          <p:cNvSpPr txBox="1"/>
          <p:nvPr/>
        </p:nvSpPr>
        <p:spPr>
          <a:xfrm>
            <a:off x="360000" y="5400000"/>
            <a:ext cx="3131466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放大电路的电压增益：</a:t>
            </a:r>
            <a:endParaRPr kumimoji="1"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981204AC-A35E-9325-652A-D5441B277AB0}"/>
                  </a:ext>
                </a:extLst>
              </p:cNvPr>
              <p:cNvSpPr txBox="1"/>
              <p:nvPr/>
            </p:nvSpPr>
            <p:spPr>
              <a:xfrm>
                <a:off x="4320000" y="5256000"/>
                <a:ext cx="4094206" cy="969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vo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981204AC-A35E-9325-652A-D5441B277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0" y="5256000"/>
                <a:ext cx="4094206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9B500F1-55BC-BB3A-75F7-529F4BCEA124}"/>
                  </a:ext>
                </a:extLst>
              </p:cNvPr>
              <p:cNvSpPr txBox="1"/>
              <p:nvPr/>
            </p:nvSpPr>
            <p:spPr>
              <a:xfrm>
                <a:off x="359999" y="4320000"/>
                <a:ext cx="11268000" cy="50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：输入电阻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：输出电阻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：负载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开路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）时电压增益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9B500F1-55BC-BB3A-75F7-529F4BCE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9" y="4320000"/>
                <a:ext cx="11268000" cy="505010"/>
              </a:xfrm>
              <a:prstGeom prst="rect">
                <a:avLst/>
              </a:prstGeom>
              <a:blipFill>
                <a:blip r:embed="rId4"/>
                <a:stretch>
                  <a:fillRect l="-108" t="-2410" b="-25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ADCDFB-51E4-C6E8-6541-E655F704DEFC}"/>
              </a:ext>
            </a:extLst>
          </p:cNvPr>
          <p:cNvGrpSpPr/>
          <p:nvPr/>
        </p:nvGrpSpPr>
        <p:grpSpPr>
          <a:xfrm>
            <a:off x="2232000" y="1440000"/>
            <a:ext cx="7668000" cy="2520000"/>
            <a:chOff x="2232000" y="1440000"/>
            <a:chExt cx="7668000" cy="2520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39884A1-D9D8-20D4-CF3D-3D7D98376E58}"/>
                </a:ext>
              </a:extLst>
            </p:cNvPr>
            <p:cNvSpPr/>
            <p:nvPr/>
          </p:nvSpPr>
          <p:spPr>
            <a:xfrm>
              <a:off x="2988000" y="2016000"/>
              <a:ext cx="237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2EF91A6-75FF-8DDC-2326-D69D036E271C}"/>
                </a:ext>
              </a:extLst>
            </p:cNvPr>
            <p:cNvSpPr/>
            <p:nvPr/>
          </p:nvSpPr>
          <p:spPr>
            <a:xfrm>
              <a:off x="2718000" y="2448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57BDCB2-4EE3-34F2-A550-23E620F0646C}"/>
                </a:ext>
              </a:extLst>
            </p:cNvPr>
            <p:cNvSpPr/>
            <p:nvPr/>
          </p:nvSpPr>
          <p:spPr>
            <a:xfrm>
              <a:off x="3346877" y="1908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27D8D65-88DC-E819-0E9C-BB293F3E1F6D}"/>
                </a:ext>
              </a:extLst>
            </p:cNvPr>
            <p:cNvSpPr/>
            <p:nvPr/>
          </p:nvSpPr>
          <p:spPr>
            <a:xfrm>
              <a:off x="6948000" y="2015999"/>
              <a:ext cx="2268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301CBB2-1E82-EC16-44AC-329EAB219F30}"/>
                </a:ext>
              </a:extLst>
            </p:cNvPr>
            <p:cNvSpPr/>
            <p:nvPr/>
          </p:nvSpPr>
          <p:spPr>
            <a:xfrm>
              <a:off x="6660000" y="2376000"/>
              <a:ext cx="576000" cy="720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7D9AA6A-26FA-1DC0-7ACE-ED7525C047ED}"/>
                </a:ext>
              </a:extLst>
            </p:cNvPr>
            <p:cNvCxnSpPr>
              <a:stCxn id="44" idx="0"/>
              <a:endCxn id="44" idx="2"/>
            </p:cNvCxnSpPr>
            <p:nvPr/>
          </p:nvCxnSpPr>
          <p:spPr>
            <a:xfrm>
              <a:off x="6948000" y="2376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85937FC-C883-609D-49B8-DA60048656F0}"/>
                </a:ext>
              </a:extLst>
            </p:cNvPr>
            <p:cNvSpPr/>
            <p:nvPr/>
          </p:nvSpPr>
          <p:spPr>
            <a:xfrm>
              <a:off x="9108000" y="237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3B9CD1B-E1AA-8F11-0291-DFF772257B7A}"/>
                </a:ext>
              </a:extLst>
            </p:cNvPr>
            <p:cNvSpPr/>
            <p:nvPr/>
          </p:nvSpPr>
          <p:spPr>
            <a:xfrm>
              <a:off x="7272000" y="1908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92F9DBB-1933-5F71-0587-4A69FB5EA852}"/>
                </a:ext>
              </a:extLst>
            </p:cNvPr>
            <p:cNvCxnSpPr>
              <a:cxnSpLocks/>
            </p:cNvCxnSpPr>
            <p:nvPr/>
          </p:nvCxnSpPr>
          <p:spPr>
            <a:xfrm>
              <a:off x="6948000" y="3420000"/>
              <a:ext cx="0" cy="3879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0F633E5-2C57-0A4F-8DF8-62F0969C93F6}"/>
                </a:ext>
              </a:extLst>
            </p:cNvPr>
            <p:cNvCxnSpPr>
              <a:cxnSpLocks/>
            </p:cNvCxnSpPr>
            <p:nvPr/>
          </p:nvCxnSpPr>
          <p:spPr>
            <a:xfrm>
              <a:off x="6768000" y="3780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CF60B8F-0BC2-93AC-C499-0071C87A2B64}"/>
                    </a:ext>
                  </a:extLst>
                </p:cNvPr>
                <p:cNvSpPr txBox="1"/>
                <p:nvPr/>
              </p:nvSpPr>
              <p:spPr>
                <a:xfrm>
                  <a:off x="3348000" y="144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CF60B8F-0BC2-93AC-C499-0071C87A2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000" y="1440000"/>
                  <a:ext cx="720000" cy="432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483F0FE-4C1D-54E2-271E-E151F813B666}"/>
                    </a:ext>
                  </a:extLst>
                </p:cNvPr>
                <p:cNvSpPr txBox="1"/>
                <p:nvPr/>
              </p:nvSpPr>
              <p:spPr>
                <a:xfrm>
                  <a:off x="4734000" y="2520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483F0FE-4C1D-54E2-271E-E151F813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520000"/>
                  <a:ext cx="648000" cy="432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612A5ED-670A-7CA4-EF5C-FE4B0A41DD19}"/>
                    </a:ext>
                  </a:extLst>
                </p:cNvPr>
                <p:cNvSpPr txBox="1"/>
                <p:nvPr/>
              </p:nvSpPr>
              <p:spPr>
                <a:xfrm>
                  <a:off x="7272000" y="144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612A5ED-670A-7CA4-EF5C-FE4B0A41D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00" y="1440000"/>
                  <a:ext cx="720000" cy="432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5CF5750-B345-9415-518D-3323911E2B90}"/>
                    </a:ext>
                  </a:extLst>
                </p:cNvPr>
                <p:cNvSpPr txBox="1"/>
                <p:nvPr/>
              </p:nvSpPr>
              <p:spPr>
                <a:xfrm>
                  <a:off x="9252000" y="2520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5CF5750-B345-9415-518D-3323911E2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2520000"/>
                  <a:ext cx="648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F4CFE33C-1811-909A-BB3A-F8BD2C8B1477}"/>
                    </a:ext>
                  </a:extLst>
                </p:cNvPr>
                <p:cNvSpPr txBox="1"/>
                <p:nvPr/>
              </p:nvSpPr>
              <p:spPr>
                <a:xfrm>
                  <a:off x="5796000" y="2520000"/>
                  <a:ext cx="90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vo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F4CFE33C-1811-909A-BB3A-F8BD2C8B1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000" y="2520000"/>
                  <a:ext cx="900000" cy="432000"/>
                </a:xfrm>
                <a:prstGeom prst="rect">
                  <a:avLst/>
                </a:prstGeom>
                <a:blipFill>
                  <a:blip r:embed="rId9"/>
                  <a:stretch>
                    <a:fillRect l="-6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EE2C787-614C-B205-856F-3FCF2D392927}"/>
                    </a:ext>
                  </a:extLst>
                </p:cNvPr>
                <p:cNvSpPr txBox="1"/>
                <p:nvPr/>
              </p:nvSpPr>
              <p:spPr>
                <a:xfrm>
                  <a:off x="6516000" y="212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EE2C787-614C-B205-856F-3FCF2D392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000" y="2124000"/>
                  <a:ext cx="360000" cy="432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3401DA8-0D29-9F47-0CE0-EC516EB06258}"/>
                    </a:ext>
                  </a:extLst>
                </p:cNvPr>
                <p:cNvSpPr txBox="1"/>
                <p:nvPr/>
              </p:nvSpPr>
              <p:spPr>
                <a:xfrm>
                  <a:off x="6516000" y="288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E3401DA8-0D29-9F47-0CE0-EC516EB06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000" y="2880000"/>
                  <a:ext cx="360000" cy="432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6F15C11-F65F-4212-3610-E91A822BA874}"/>
                    </a:ext>
                  </a:extLst>
                </p:cNvPr>
                <p:cNvSpPr txBox="1"/>
                <p:nvPr/>
              </p:nvSpPr>
              <p:spPr>
                <a:xfrm>
                  <a:off x="4248000" y="2520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6F15C11-F65F-4212-3610-E91A822BA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000" y="2520000"/>
                  <a:ext cx="540000" cy="432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127D9E38-4DE1-D3F4-1A92-963A25C6008E}"/>
                </a:ext>
              </a:extLst>
            </p:cNvPr>
            <p:cNvSpPr/>
            <p:nvPr/>
          </p:nvSpPr>
          <p:spPr>
            <a:xfrm>
              <a:off x="4428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B6B0B5C-5DFD-4EC4-471A-2AF74AFFD4A3}"/>
                    </a:ext>
                  </a:extLst>
                </p:cNvPr>
                <p:cNvSpPr txBox="1"/>
                <p:nvPr/>
              </p:nvSpPr>
              <p:spPr>
                <a:xfrm>
                  <a:off x="2628000" y="2052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B6B0B5C-5DFD-4EC4-471A-2AF74AFFD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000" y="2052000"/>
                  <a:ext cx="360000" cy="432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D191B42-C3E8-B8B6-0A78-AE6051027420}"/>
                    </a:ext>
                  </a:extLst>
                </p:cNvPr>
                <p:cNvSpPr txBox="1"/>
                <p:nvPr/>
              </p:nvSpPr>
              <p:spPr>
                <a:xfrm>
                  <a:off x="2232000" y="2430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D191B42-C3E8-B8B6-0A78-AE6051027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000" y="2430000"/>
                  <a:ext cx="540000" cy="432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B71B181B-6D34-FD64-E199-19A48B60F2DE}"/>
                    </a:ext>
                  </a:extLst>
                </p:cNvPr>
                <p:cNvSpPr txBox="1"/>
                <p:nvPr/>
              </p:nvSpPr>
              <p:spPr>
                <a:xfrm>
                  <a:off x="2628000" y="288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B71B181B-6D34-FD64-E199-19A48B60F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000" y="2880000"/>
                  <a:ext cx="360000" cy="432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27633BC-B14E-11C0-443C-08408CFDB3EC}"/>
                </a:ext>
              </a:extLst>
            </p:cNvPr>
            <p:cNvSpPr/>
            <p:nvPr/>
          </p:nvSpPr>
          <p:spPr>
            <a:xfrm>
              <a:off x="4428000" y="33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01A7933-3F2C-943F-FD19-27200A542837}"/>
                    </a:ext>
                  </a:extLst>
                </p:cNvPr>
                <p:cNvSpPr txBox="1"/>
                <p:nvPr/>
              </p:nvSpPr>
              <p:spPr>
                <a:xfrm>
                  <a:off x="4320000" y="201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01A7933-3F2C-943F-FD19-27200A542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0" y="2016000"/>
                  <a:ext cx="360000" cy="432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CB1B0D9-E7E4-EC3A-9B57-8D8ED01CB6A2}"/>
                    </a:ext>
                  </a:extLst>
                </p:cNvPr>
                <p:cNvSpPr txBox="1"/>
                <p:nvPr/>
              </p:nvSpPr>
              <p:spPr>
                <a:xfrm>
                  <a:off x="4320000" y="306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CB1B0D9-E7E4-EC3A-9B57-8D8ED01CB6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000" y="3060000"/>
                  <a:ext cx="360000" cy="432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A247CD5F-11EF-E5DD-8E71-20726DB06235}"/>
                </a:ext>
              </a:extLst>
            </p:cNvPr>
            <p:cNvCxnSpPr>
              <a:cxnSpLocks/>
              <a:stCxn id="39" idx="4"/>
              <a:endCxn id="39" idx="0"/>
            </p:cNvCxnSpPr>
            <p:nvPr/>
          </p:nvCxnSpPr>
          <p:spPr>
            <a:xfrm flipV="1">
              <a:off x="2988000" y="2448000"/>
              <a:ext cx="0" cy="540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EFC07E7-32A7-E943-7F42-BB252D16782B}"/>
                    </a:ext>
                  </a:extLst>
                </p:cNvPr>
                <p:cNvSpPr txBox="1"/>
                <p:nvPr/>
              </p:nvSpPr>
              <p:spPr>
                <a:xfrm>
                  <a:off x="8208000" y="2520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3EFC07E7-32A7-E943-7F42-BB252D167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000" y="2520000"/>
                  <a:ext cx="540000" cy="432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B805F1E-BB08-C013-683D-10FBE2A6E268}"/>
                </a:ext>
              </a:extLst>
            </p:cNvPr>
            <p:cNvSpPr/>
            <p:nvPr/>
          </p:nvSpPr>
          <p:spPr>
            <a:xfrm>
              <a:off x="8388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9479499B-9924-A174-5932-3D26A2491E56}"/>
                </a:ext>
              </a:extLst>
            </p:cNvPr>
            <p:cNvSpPr/>
            <p:nvPr/>
          </p:nvSpPr>
          <p:spPr>
            <a:xfrm>
              <a:off x="8388000" y="33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49B6A9A8-850F-1E38-2E13-C12FC7A41145}"/>
                    </a:ext>
                  </a:extLst>
                </p:cNvPr>
                <p:cNvSpPr txBox="1"/>
                <p:nvPr/>
              </p:nvSpPr>
              <p:spPr>
                <a:xfrm>
                  <a:off x="8278858" y="201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49B6A9A8-850F-1E38-2E13-C12FC7A41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8858" y="2016000"/>
                  <a:ext cx="360000" cy="432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23139123-D3EA-71C5-807F-860CAC5EC451}"/>
                    </a:ext>
                  </a:extLst>
                </p:cNvPr>
                <p:cNvSpPr txBox="1"/>
                <p:nvPr/>
              </p:nvSpPr>
              <p:spPr>
                <a:xfrm>
                  <a:off x="8280000" y="306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23139123-D3EA-71C5-807F-860CAC5EC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000" y="3060000"/>
                  <a:ext cx="360000" cy="432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0679C51D-417C-ECCC-5073-20E20F4CD832}"/>
                </a:ext>
              </a:extLst>
            </p:cNvPr>
            <p:cNvSpPr/>
            <p:nvPr/>
          </p:nvSpPr>
          <p:spPr>
            <a:xfrm>
              <a:off x="4752000" y="1440000"/>
              <a:ext cx="3456000" cy="252000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B7DC3E33-991F-AD2C-D3D7-802BC6E73E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4000" y="3456000"/>
              <a:ext cx="1701408" cy="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989182D5-5983-E816-BB32-4CBF40910182}"/>
                </a:ext>
              </a:extLst>
            </p:cNvPr>
            <p:cNvSpPr/>
            <p:nvPr/>
          </p:nvSpPr>
          <p:spPr>
            <a:xfrm>
              <a:off x="5290840" y="338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B0FAFAB-B882-74F3-B7C2-D2A107165756}"/>
                </a:ext>
              </a:extLst>
            </p:cNvPr>
            <p:cNvSpPr/>
            <p:nvPr/>
          </p:nvSpPr>
          <p:spPr>
            <a:xfrm>
              <a:off x="5256000" y="237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BE8AED5-0CC7-697D-FD87-682E3E1537D4}"/>
                </a:ext>
              </a:extLst>
            </p:cNvPr>
            <p:cNvSpPr/>
            <p:nvPr/>
          </p:nvSpPr>
          <p:spPr>
            <a:xfrm>
              <a:off x="6876000" y="338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73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05CBA-1679-A44A-69DD-FEB4BED0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5CB41-194F-44C2-4168-E77D4CDBAE5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放大电路的定义和模型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6E89034-32DE-68DE-0E6E-69C45E97D02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C7FB959-D489-4C43-506E-6F9DA094E1A1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B92A26AF-7C9B-5C83-7264-650EAEAC8F09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68EE3ED0-E05E-0FCC-B3B3-1D9E9A5DC9A6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EAEFCF63-2614-9DD5-0A62-D3D78A496113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331" name="文本框 330">
            <a:extLst>
              <a:ext uri="{FF2B5EF4-FFF2-40B4-BE49-F238E27FC236}">
                <a16:creationId xmlns:a16="http://schemas.microsoft.com/office/drawing/2014/main" id="{52FDD42F-34FE-2CDA-B1FC-19E941E95684}"/>
              </a:ext>
            </a:extLst>
          </p:cNvPr>
          <p:cNvSpPr txBox="1"/>
          <p:nvPr/>
        </p:nvSpPr>
        <p:spPr>
          <a:xfrm>
            <a:off x="360001" y="827142"/>
            <a:ext cx="410024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电流放大电路模型：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B5E633-3A2A-6D08-6D2E-2AABB0022759}"/>
                  </a:ext>
                </a:extLst>
              </p:cNvPr>
              <p:cNvSpPr txBox="1"/>
              <p:nvPr/>
            </p:nvSpPr>
            <p:spPr>
              <a:xfrm>
                <a:off x="360000" y="4320000"/>
                <a:ext cx="11268000" cy="50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：输入电阻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：输出电阻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：负载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短路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）时电流增益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B5E633-3A2A-6D08-6D2E-2AABB0022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320000"/>
                <a:ext cx="11268000" cy="505010"/>
              </a:xfrm>
              <a:prstGeom prst="rect">
                <a:avLst/>
              </a:prstGeom>
              <a:blipFill>
                <a:blip r:embed="rId3"/>
                <a:stretch>
                  <a:fillRect l="-108" t="-2410" b="-25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文本框 151">
            <a:extLst>
              <a:ext uri="{FF2B5EF4-FFF2-40B4-BE49-F238E27FC236}">
                <a16:creationId xmlns:a16="http://schemas.microsoft.com/office/drawing/2014/main" id="{9AAFCB31-FA81-7998-9704-0BEFCD5C3116}"/>
              </a:ext>
            </a:extLst>
          </p:cNvPr>
          <p:cNvSpPr txBox="1"/>
          <p:nvPr/>
        </p:nvSpPr>
        <p:spPr>
          <a:xfrm>
            <a:off x="360000" y="5400000"/>
            <a:ext cx="3131466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放大电路的电流增益：</a:t>
            </a:r>
            <a:endParaRPr kumimoji="1"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48A15FC3-624B-172E-A90B-C245F22573CD}"/>
                  </a:ext>
                </a:extLst>
              </p:cNvPr>
              <p:cNvSpPr txBox="1"/>
              <p:nvPr/>
            </p:nvSpPr>
            <p:spPr>
              <a:xfrm>
                <a:off x="4320000" y="5255999"/>
                <a:ext cx="4094206" cy="969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42CA3C79-4599-CD5C-4593-3630C71D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0" y="5255999"/>
                <a:ext cx="4094206" cy="969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828FE74-7C24-8145-76CF-89012F08B6AE}"/>
              </a:ext>
            </a:extLst>
          </p:cNvPr>
          <p:cNvGrpSpPr/>
          <p:nvPr/>
        </p:nvGrpSpPr>
        <p:grpSpPr>
          <a:xfrm>
            <a:off x="2232000" y="1440000"/>
            <a:ext cx="7668000" cy="2520000"/>
            <a:chOff x="2232000" y="1440000"/>
            <a:chExt cx="7668000" cy="25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A83746-56FF-CD9D-A864-59F42026ADD1}"/>
                </a:ext>
              </a:extLst>
            </p:cNvPr>
            <p:cNvSpPr/>
            <p:nvPr/>
          </p:nvSpPr>
          <p:spPr>
            <a:xfrm>
              <a:off x="2988000" y="2016000"/>
              <a:ext cx="237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AF29C52-FD86-0757-F3A6-AB7EA38755D3}"/>
                </a:ext>
              </a:extLst>
            </p:cNvPr>
            <p:cNvSpPr/>
            <p:nvPr/>
          </p:nvSpPr>
          <p:spPr>
            <a:xfrm>
              <a:off x="2718000" y="2448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71A8BE2-6D8B-B292-3558-64D3DA7C4B84}"/>
                </a:ext>
              </a:extLst>
            </p:cNvPr>
            <p:cNvSpPr/>
            <p:nvPr/>
          </p:nvSpPr>
          <p:spPr>
            <a:xfrm>
              <a:off x="6948000" y="2015999"/>
              <a:ext cx="2268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63" name="菱形 62">
              <a:extLst>
                <a:ext uri="{FF2B5EF4-FFF2-40B4-BE49-F238E27FC236}">
                  <a16:creationId xmlns:a16="http://schemas.microsoft.com/office/drawing/2014/main" id="{701D4C42-0E9E-FD10-081A-883FFC89AB00}"/>
                </a:ext>
              </a:extLst>
            </p:cNvPr>
            <p:cNvSpPr/>
            <p:nvPr/>
          </p:nvSpPr>
          <p:spPr>
            <a:xfrm>
              <a:off x="6660000" y="2376000"/>
              <a:ext cx="576000" cy="720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AA0E400-971E-E928-C2C8-467E2117D69C}"/>
                </a:ext>
              </a:extLst>
            </p:cNvPr>
            <p:cNvCxnSpPr>
              <a:cxnSpLocks/>
              <a:stCxn id="63" idx="3"/>
              <a:endCxn id="74" idx="3"/>
            </p:cNvCxnSpPr>
            <p:nvPr/>
          </p:nvCxnSpPr>
          <p:spPr>
            <a:xfrm flipH="1">
              <a:off x="6660000" y="2736000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2C997E2-AD5F-E946-1F34-B9F5B338B911}"/>
                </a:ext>
              </a:extLst>
            </p:cNvPr>
            <p:cNvSpPr/>
            <p:nvPr/>
          </p:nvSpPr>
          <p:spPr>
            <a:xfrm>
              <a:off x="9108000" y="237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2B97C63-09E1-A2BE-4EB8-C4814CDAA040}"/>
                </a:ext>
              </a:extLst>
            </p:cNvPr>
            <p:cNvCxnSpPr>
              <a:cxnSpLocks/>
            </p:cNvCxnSpPr>
            <p:nvPr/>
          </p:nvCxnSpPr>
          <p:spPr>
            <a:xfrm>
              <a:off x="6948000" y="3420000"/>
              <a:ext cx="0" cy="3879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9A48CD98-1E10-AF3D-3E49-5DC7297C18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8000" y="3780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3B93508-1C27-BCAF-C2C0-4F1193607ECB}"/>
                    </a:ext>
                  </a:extLst>
                </p:cNvPr>
                <p:cNvSpPr txBox="1"/>
                <p:nvPr/>
              </p:nvSpPr>
              <p:spPr>
                <a:xfrm>
                  <a:off x="4734000" y="2520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3B93508-1C27-BCAF-C2C0-4F1193607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000" y="2520000"/>
                  <a:ext cx="648000" cy="432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F5995CBB-7B45-555A-89CF-106A31E8E9EC}"/>
                    </a:ext>
                  </a:extLst>
                </p:cNvPr>
                <p:cNvSpPr txBox="1"/>
                <p:nvPr/>
              </p:nvSpPr>
              <p:spPr>
                <a:xfrm>
                  <a:off x="7632000" y="2520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F5995CBB-7B45-555A-89CF-106A31E8E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2000" y="2520000"/>
                  <a:ext cx="648000" cy="432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75A9204-B225-3EBC-0B3A-3BFCD68C5722}"/>
                    </a:ext>
                  </a:extLst>
                </p:cNvPr>
                <p:cNvSpPr txBox="1"/>
                <p:nvPr/>
              </p:nvSpPr>
              <p:spPr>
                <a:xfrm>
                  <a:off x="9252000" y="2520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75A9204-B225-3EBC-0B3A-3BFCD68C5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2520000"/>
                  <a:ext cx="648000" cy="432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DFFC6397-D56A-9A95-E01D-901AF73B9C89}"/>
                    </a:ext>
                  </a:extLst>
                </p:cNvPr>
                <p:cNvSpPr txBox="1"/>
                <p:nvPr/>
              </p:nvSpPr>
              <p:spPr>
                <a:xfrm>
                  <a:off x="5940000" y="2520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is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DFFC6397-D56A-9A95-E01D-901AF73B9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000" y="2520000"/>
                  <a:ext cx="720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507C4A4-8D69-D4A9-2951-0344D038746E}"/>
                </a:ext>
              </a:extLst>
            </p:cNvPr>
            <p:cNvSpPr/>
            <p:nvPr/>
          </p:nvSpPr>
          <p:spPr>
            <a:xfrm>
              <a:off x="4428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5F61152-6FD8-13E5-4160-1B9BA7706D50}"/>
                </a:ext>
              </a:extLst>
            </p:cNvPr>
            <p:cNvSpPr/>
            <p:nvPr/>
          </p:nvSpPr>
          <p:spPr>
            <a:xfrm>
              <a:off x="4428000" y="33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3EDDF61-8779-20D9-48EE-FCE08DF3273A}"/>
                </a:ext>
              </a:extLst>
            </p:cNvPr>
            <p:cNvCxnSpPr>
              <a:cxnSpLocks/>
              <a:stCxn id="59" idx="2"/>
              <a:endCxn id="59" idx="6"/>
            </p:cNvCxnSpPr>
            <p:nvPr/>
          </p:nvCxnSpPr>
          <p:spPr>
            <a:xfrm>
              <a:off x="2718000" y="2718043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E396C95-02A7-C3A5-121E-F60BB61D35F6}"/>
                </a:ext>
              </a:extLst>
            </p:cNvPr>
            <p:cNvSpPr/>
            <p:nvPr/>
          </p:nvSpPr>
          <p:spPr>
            <a:xfrm>
              <a:off x="8388000" y="194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8470063-52DC-4BED-3E98-373A828D028F}"/>
                </a:ext>
              </a:extLst>
            </p:cNvPr>
            <p:cNvSpPr/>
            <p:nvPr/>
          </p:nvSpPr>
          <p:spPr>
            <a:xfrm>
              <a:off x="8388000" y="3384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2DD704B-22BE-D648-4959-1168D6CA67F9}"/>
                </a:ext>
              </a:extLst>
            </p:cNvPr>
            <p:cNvSpPr/>
            <p:nvPr/>
          </p:nvSpPr>
          <p:spPr>
            <a:xfrm>
              <a:off x="4752000" y="1440000"/>
              <a:ext cx="3456000" cy="252000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08E75C4-7B07-0F3A-0B1E-8193A4E0CF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4000" y="3456000"/>
              <a:ext cx="1701408" cy="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6A2BF85E-2AC1-146E-F583-EE8B8F368B62}"/>
                </a:ext>
              </a:extLst>
            </p:cNvPr>
            <p:cNvSpPr/>
            <p:nvPr/>
          </p:nvSpPr>
          <p:spPr>
            <a:xfrm>
              <a:off x="5290840" y="338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ACF3038-2944-74C0-1EA6-74DE553C06F4}"/>
                </a:ext>
              </a:extLst>
            </p:cNvPr>
            <p:cNvSpPr/>
            <p:nvPr/>
          </p:nvSpPr>
          <p:spPr>
            <a:xfrm>
              <a:off x="5256000" y="237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0D64A557-9B7D-CABC-D9A2-8BB5F4CAF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000" y="2088000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9C49DD4B-2BB1-FDBF-8A98-E0DC1FB5ADCA}"/>
                </a:ext>
              </a:extLst>
            </p:cNvPr>
            <p:cNvSpPr/>
            <p:nvPr/>
          </p:nvSpPr>
          <p:spPr>
            <a:xfrm>
              <a:off x="6876000" y="338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7D26241E-EF03-5C69-8F12-AB5EEA36610A}"/>
                </a:ext>
              </a:extLst>
            </p:cNvPr>
            <p:cNvCxnSpPr>
              <a:cxnSpLocks/>
            </p:cNvCxnSpPr>
            <p:nvPr/>
          </p:nvCxnSpPr>
          <p:spPr>
            <a:xfrm>
              <a:off x="7596000" y="2016000"/>
              <a:ext cx="0" cy="14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F4FDA40-8DE7-37DF-6131-FBB7FACCEBA7}"/>
                </a:ext>
              </a:extLst>
            </p:cNvPr>
            <p:cNvSpPr/>
            <p:nvPr/>
          </p:nvSpPr>
          <p:spPr>
            <a:xfrm>
              <a:off x="7488000" y="2376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D4746295-B95F-E950-1F2B-5300E937CCC5}"/>
                </a:ext>
              </a:extLst>
            </p:cNvPr>
            <p:cNvSpPr/>
            <p:nvPr/>
          </p:nvSpPr>
          <p:spPr>
            <a:xfrm>
              <a:off x="7524000" y="338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4C49727-0068-31F9-4F99-520725F31F2B}"/>
                </a:ext>
              </a:extLst>
            </p:cNvPr>
            <p:cNvSpPr/>
            <p:nvPr/>
          </p:nvSpPr>
          <p:spPr>
            <a:xfrm>
              <a:off x="7524000" y="1944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8913C460-85BF-B7E3-9937-49974A6B1085}"/>
                </a:ext>
              </a:extLst>
            </p:cNvPr>
            <p:cNvCxnSpPr>
              <a:cxnSpLocks/>
            </p:cNvCxnSpPr>
            <p:nvPr/>
          </p:nvCxnSpPr>
          <p:spPr>
            <a:xfrm>
              <a:off x="8604000" y="1908000"/>
              <a:ext cx="540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B839156B-6512-6310-DA0A-A928FEE6FF52}"/>
                    </a:ext>
                  </a:extLst>
                </p:cNvPr>
                <p:cNvSpPr txBox="1"/>
                <p:nvPr/>
              </p:nvSpPr>
              <p:spPr>
                <a:xfrm>
                  <a:off x="8604000" y="1440000"/>
                  <a:ext cx="4320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B839156B-6512-6310-DA0A-A928FEE6F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000" y="1440000"/>
                  <a:ext cx="432000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BAF304F1-23E3-76C4-49C7-62AAC6DBB4F3}"/>
                </a:ext>
              </a:extLst>
            </p:cNvPr>
            <p:cNvGrpSpPr/>
            <p:nvPr/>
          </p:nvGrpSpPr>
          <p:grpSpPr>
            <a:xfrm>
              <a:off x="3564000" y="1944000"/>
              <a:ext cx="792000" cy="1584000"/>
              <a:chOff x="7640400" y="2096400"/>
              <a:chExt cx="792000" cy="1584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1572B31A-BE37-3590-9C86-67A87F358B12}"/>
                      </a:ext>
                    </a:extLst>
                  </p:cNvPr>
                  <p:cNvSpPr txBox="1"/>
                  <p:nvPr/>
                </p:nvSpPr>
                <p:spPr>
                  <a:xfrm>
                    <a:off x="7784400" y="2672400"/>
                    <a:ext cx="648000" cy="4320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1572B31A-BE37-3590-9C86-67A87F358B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4400" y="2672400"/>
                    <a:ext cx="648000" cy="432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3B1FDFE8-7684-D80B-ACB1-FA99CA3B9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8400" y="2168400"/>
                <a:ext cx="0" cy="144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E9F97227-8E70-A1A9-E480-BDFDBE067095}"/>
                  </a:ext>
                </a:extLst>
              </p:cNvPr>
              <p:cNvSpPr/>
              <p:nvPr/>
            </p:nvSpPr>
            <p:spPr>
              <a:xfrm>
                <a:off x="7640400" y="2528400"/>
                <a:ext cx="216000" cy="72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8E959340-ABD2-A47B-2E3B-E3DAA9985390}"/>
                  </a:ext>
                </a:extLst>
              </p:cNvPr>
              <p:cNvSpPr/>
              <p:nvPr/>
            </p:nvSpPr>
            <p:spPr>
              <a:xfrm>
                <a:off x="7676400" y="3536400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50975240-970B-6282-B3AC-BEC2FFF16045}"/>
                  </a:ext>
                </a:extLst>
              </p:cNvPr>
              <p:cNvSpPr/>
              <p:nvPr/>
            </p:nvSpPr>
            <p:spPr>
              <a:xfrm>
                <a:off x="7676400" y="2096400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</p:grp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C453626D-8800-1859-D698-8950148E45F0}"/>
                </a:ext>
              </a:extLst>
            </p:cNvPr>
            <p:cNvCxnSpPr>
              <a:cxnSpLocks/>
            </p:cNvCxnSpPr>
            <p:nvPr/>
          </p:nvCxnSpPr>
          <p:spPr>
            <a:xfrm>
              <a:off x="3816000" y="1908000"/>
              <a:ext cx="540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F8E1775-2A09-3D86-857A-D2D7C4A8DD26}"/>
                    </a:ext>
                  </a:extLst>
                </p:cNvPr>
                <p:cNvSpPr txBox="1"/>
                <p:nvPr/>
              </p:nvSpPr>
              <p:spPr>
                <a:xfrm>
                  <a:off x="3816000" y="1440000"/>
                  <a:ext cx="4320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F8E1775-2A09-3D86-857A-D2D7C4A8D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000" y="1440000"/>
                  <a:ext cx="432000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CEA5643-80A5-E629-1C27-D05B7D3CBEC3}"/>
                    </a:ext>
                  </a:extLst>
                </p:cNvPr>
                <p:cNvSpPr txBox="1"/>
                <p:nvPr/>
              </p:nvSpPr>
              <p:spPr>
                <a:xfrm>
                  <a:off x="2232000" y="2430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CEA5643-80A5-E629-1C27-D05B7D3CB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000" y="2430000"/>
                  <a:ext cx="540000" cy="432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CA00219-7FFD-99E9-CCA5-B4F614573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000" y="2088000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>
            <a:extLst>
              <a:ext uri="{FF2B5EF4-FFF2-40B4-BE49-F238E27FC236}">
                <a16:creationId xmlns:a16="http://schemas.microsoft.com/office/drawing/2014/main" id="{7F025205-0203-FDAA-ABE1-5CBAAB45746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放大电路的主要性能指标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4E230027-A37B-2879-3BB0-3591A84D76D1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4364A7FA-5F5C-76DA-7905-759E4C381AE2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16" name="箭头: 五边形 315">
                <a:extLst>
                  <a:ext uri="{FF2B5EF4-FFF2-40B4-BE49-F238E27FC236}">
                    <a16:creationId xmlns:a16="http://schemas.microsoft.com/office/drawing/2014/main" id="{0CFBE940-E8C9-47FE-6BA7-2E0C9EDC17B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4" name="箭头: V 形 323">
                <a:extLst>
                  <a:ext uri="{FF2B5EF4-FFF2-40B4-BE49-F238E27FC236}">
                    <a16:creationId xmlns:a16="http://schemas.microsoft.com/office/drawing/2014/main" id="{2269E305-4EB2-CCE9-1C0E-F9B19DFBA9AE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灯片编号占位符 3">
              <a:extLst>
                <a:ext uri="{FF2B5EF4-FFF2-40B4-BE49-F238E27FC236}">
                  <a16:creationId xmlns:a16="http://schemas.microsoft.com/office/drawing/2014/main" id="{DE32FFFC-C782-C9CB-BEF3-386DDDF05724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11DC527C-2F7F-7285-C926-803332F438D0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9751409" cy="3981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放大电路的主要性能指标：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增益（放大倍数）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，即信号从进去到出来变大了多少倍</a:t>
                </a:r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电压增益：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电流增益：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通频带（带宽）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11DC527C-2F7F-7285-C926-803332F4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9751409" cy="3981924"/>
              </a:xfrm>
              <a:prstGeom prst="rect">
                <a:avLst/>
              </a:prstGeom>
              <a:blipFill>
                <a:blip r:embed="rId3"/>
                <a:stretch>
                  <a:fillRect l="-1250" t="-613" b="-3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92656D8-D433-E89A-E6F8-840B0B937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0" y="4896000"/>
            <a:ext cx="1151088" cy="126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83809F2-E587-4524-964C-A58E205F9801}"/>
              </a:ext>
            </a:extLst>
          </p:cNvPr>
          <p:cNvGrpSpPr/>
          <p:nvPr/>
        </p:nvGrpSpPr>
        <p:grpSpPr>
          <a:xfrm>
            <a:off x="8640000" y="2880000"/>
            <a:ext cx="3384000" cy="2016000"/>
            <a:chOff x="7123811" y="2850833"/>
            <a:chExt cx="4325234" cy="2576735"/>
          </a:xfrm>
        </p:grpSpPr>
        <p:sp>
          <p:nvSpPr>
            <p:cNvPr id="4" name="Line 2">
              <a:extLst>
                <a:ext uri="{FF2B5EF4-FFF2-40B4-BE49-F238E27FC236}">
                  <a16:creationId xmlns:a16="http://schemas.microsoft.com/office/drawing/2014/main" id="{1670DB7A-A143-F8E1-9E3B-30CE73CF8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6756" y="3909135"/>
              <a:ext cx="0" cy="7362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09F78B6-5913-7881-9631-B44DA4E4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6100" y="3771096"/>
              <a:ext cx="1840526" cy="101228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放大电路</a:t>
              </a:r>
              <a:endPara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E34425A-08EC-812E-C939-759A80AB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3811" y="3449004"/>
              <a:ext cx="874249" cy="41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话筒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0008EE0D-B279-C6AC-3419-ED247681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8717" y="3310964"/>
              <a:ext cx="1150328" cy="414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扬声器</a:t>
              </a: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DCA6082D-C825-1C2C-393A-772148E6F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6625" y="3909135"/>
              <a:ext cx="4601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3D60E9D5-9BE7-6097-FB0E-EB4A7E893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6625" y="4645345"/>
              <a:ext cx="4601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F3742767-5840-4DD1-BBB6-1D835280A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1982" y="4507306"/>
              <a:ext cx="4141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856CD426-D9C9-CA4B-2AD0-54511AC1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1982" y="4047174"/>
              <a:ext cx="4141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46E82605-77FC-24DD-D8CA-46CA86C1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1133" y="2850833"/>
              <a:ext cx="1656473" cy="55215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 anchorCtr="1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直流电源</a:t>
              </a:r>
              <a:endPara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6297A82E-7F2C-9436-5E03-BF520D06B0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96231" y="3402991"/>
              <a:ext cx="0" cy="368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DA9E03FA-F218-0BFA-6F82-661484322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16494" y="3402989"/>
              <a:ext cx="0" cy="368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29095FC1-D5FE-5750-909A-3DB5C2CB2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6034" y="4921424"/>
              <a:ext cx="2300656" cy="50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Aft>
                  <a:spcPct val="0"/>
                </a:spcAft>
                <a:buFontTx/>
                <a:buNone/>
              </a:pPr>
              <a:r>
                <a: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扩音机原理框图</a:t>
              </a:r>
            </a:p>
          </p:txBody>
        </p: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5F4413A8-1BDC-973A-EBFA-FBD33F8773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6083" y="4001771"/>
              <a:ext cx="460376" cy="552450"/>
              <a:chOff x="2811" y="2885"/>
              <a:chExt cx="290" cy="34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02A1008-88E7-B2BC-F792-BBA3D2475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1" y="2914"/>
                <a:ext cx="290" cy="29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Aft>
                    <a:spcPct val="20000"/>
                  </a:spcAft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20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6426BC31-EE94-ECBA-36A6-95C5C13F4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1" y="2885"/>
                <a:ext cx="0" cy="3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21">
              <a:extLst>
                <a:ext uri="{FF2B5EF4-FFF2-40B4-BE49-F238E27FC236}">
                  <a16:creationId xmlns:a16="http://schemas.microsoft.com/office/drawing/2014/main" id="{8A34452E-98EB-35B9-65CF-A6586815C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44850" y="3885453"/>
              <a:ext cx="414760" cy="781830"/>
              <a:chOff x="5132" y="2258"/>
              <a:chExt cx="349" cy="657"/>
            </a:xfrm>
          </p:grpSpPr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5A2A512A-D2CA-F6C4-1F2D-67AE863AE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" y="2433"/>
                <a:ext cx="155" cy="3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Aft>
                    <a:spcPct val="20000"/>
                  </a:spcAft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Aft>
                    <a:spcPct val="20000"/>
                  </a:spcAft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Aft>
                    <a:spcPct val="20000"/>
                  </a:spcAft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ct val="0"/>
                  </a:spcAft>
                  <a:buFontTx/>
                  <a:buNone/>
                </a:pPr>
                <a:endParaRPr lang="zh-CN" altLang="en-US" sz="20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23">
                <a:extLst>
                  <a:ext uri="{FF2B5EF4-FFF2-40B4-BE49-F238E27FC236}">
                    <a16:creationId xmlns:a16="http://schemas.microsoft.com/office/drawing/2014/main" id="{F2B5F492-A868-BDC6-80B8-ED28B6AD7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5" y="2490"/>
                <a:ext cx="657" cy="19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4 w 21600"/>
                  <a:gd name="T13" fmla="*/ 4492 h 21600"/>
                  <a:gd name="T14" fmla="*/ 17076 w 21600"/>
                  <a:gd name="T15" fmla="*/ 1710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76" y="21600"/>
                    </a:lnTo>
                    <a:lnTo>
                      <a:pt x="16124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601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920C8-8C03-8AD4-C3D6-E4191976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>
            <a:extLst>
              <a:ext uri="{FF2B5EF4-FFF2-40B4-BE49-F238E27FC236}">
                <a16:creationId xmlns:a16="http://schemas.microsoft.com/office/drawing/2014/main" id="{C83AB562-8736-C36C-DB2B-2C5FB21A7D74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放大电路的主要性能指标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8DFA76DE-61F2-1068-DD87-D27CC8EFC22B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994CFB76-6F38-EC80-D4CD-C7D7797ABD54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16" name="箭头: 五边形 315">
                <a:extLst>
                  <a:ext uri="{FF2B5EF4-FFF2-40B4-BE49-F238E27FC236}">
                    <a16:creationId xmlns:a16="http://schemas.microsoft.com/office/drawing/2014/main" id="{8797381F-E747-1F7C-2AE0-60A7774370D9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4" name="箭头: V 形 323">
                <a:extLst>
                  <a:ext uri="{FF2B5EF4-FFF2-40B4-BE49-F238E27FC236}">
                    <a16:creationId xmlns:a16="http://schemas.microsoft.com/office/drawing/2014/main" id="{848B6F52-317D-CBFA-E276-A423CEC0AA4E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灯片编号占位符 3">
              <a:extLst>
                <a:ext uri="{FF2B5EF4-FFF2-40B4-BE49-F238E27FC236}">
                  <a16:creationId xmlns:a16="http://schemas.microsoft.com/office/drawing/2014/main" id="{18CB95BF-4BB2-37D4-5B4E-D76948FF716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AABA1717-089B-D7BA-07D3-B0A0D016BB9E}"/>
                  </a:ext>
                </a:extLst>
              </p:cNvPr>
              <p:cNvSpPr txBox="1"/>
              <p:nvPr/>
            </p:nvSpPr>
            <p:spPr>
              <a:xfrm>
                <a:off x="360000" y="842132"/>
                <a:ext cx="10683137" cy="2062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通频带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衡量放大电路对不同频率信号的适应能力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由于电容、电感及半导体器件极间电容的存在，使放大电路在信号频率较低和较高时电压放大倍数下降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AABA1717-089B-D7BA-07D3-B0A0D016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42132"/>
                <a:ext cx="10683137" cy="2062359"/>
              </a:xfrm>
              <a:prstGeom prst="rect">
                <a:avLst/>
              </a:prstGeom>
              <a:blipFill>
                <a:blip r:embed="rId3"/>
                <a:stretch>
                  <a:fillRect l="-1027" t="-888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4" descr="Dz020104">
            <a:extLst>
              <a:ext uri="{FF2B5EF4-FFF2-40B4-BE49-F238E27FC236}">
                <a16:creationId xmlns:a16="http://schemas.microsoft.com/office/drawing/2014/main" id="{0E9525B4-1686-2B24-11CC-DA63A665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80" y="3168000"/>
            <a:ext cx="7200000" cy="287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DDD142-CB1F-B42B-9F96-4276B4F39D8E}"/>
                  </a:ext>
                </a:extLst>
              </p:cNvPr>
              <p:cNvSpPr txBox="1"/>
              <p:nvPr/>
            </p:nvSpPr>
            <p:spPr>
              <a:xfrm>
                <a:off x="3933000" y="6228000"/>
                <a:ext cx="4680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：下限频率；</a:t>
                </a:r>
                <a:r>
                  <a:rPr kumimoji="1" lang="en-US" altLang="zh-CN" sz="2400" dirty="0">
                    <a:solidFill>
                      <a:srgbClr val="0000FF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：上限频率；</a:t>
                </a:r>
                <a:endParaRPr kumimoji="1" lang="zh-CN" altLang="en-US" sz="24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DDD142-CB1F-B42B-9F96-4276B4F39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000" y="6228000"/>
                <a:ext cx="4680000" cy="461665"/>
              </a:xfrm>
              <a:prstGeom prst="rect">
                <a:avLst/>
              </a:prstGeom>
              <a:blipFill>
                <a:blip r:embed="rId5"/>
                <a:stretch>
                  <a:fillRect t="-12000" b="-2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41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5D6-9C9B-C842-1996-495E45EB2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>
            <a:extLst>
              <a:ext uri="{FF2B5EF4-FFF2-40B4-BE49-F238E27FC236}">
                <a16:creationId xmlns:a16="http://schemas.microsoft.com/office/drawing/2014/main" id="{F3E731FB-9BD6-D3E7-208A-C008602C89C9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放大电路的主要性能指标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16286BDB-4A24-7AF6-2FB8-D456E3D69A90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A5A40AB0-DE49-6E11-3AA5-9F549E76A85B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16" name="箭头: 五边形 315">
                <a:extLst>
                  <a:ext uri="{FF2B5EF4-FFF2-40B4-BE49-F238E27FC236}">
                    <a16:creationId xmlns:a16="http://schemas.microsoft.com/office/drawing/2014/main" id="{8CD3F99F-3BAF-489E-6669-5C14B1C0C877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4" name="箭头: V 形 323">
                <a:extLst>
                  <a:ext uri="{FF2B5EF4-FFF2-40B4-BE49-F238E27FC236}">
                    <a16:creationId xmlns:a16="http://schemas.microsoft.com/office/drawing/2014/main" id="{28A6B73E-B188-F206-682B-3CC0E2E7C17D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灯片编号占位符 3">
              <a:extLst>
                <a:ext uri="{FF2B5EF4-FFF2-40B4-BE49-F238E27FC236}">
                  <a16:creationId xmlns:a16="http://schemas.microsoft.com/office/drawing/2014/main" id="{F10BA6B5-B724-B1DA-2DC1-7DDC3015FC1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9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FF04FC04-DB85-C8DE-61FD-2F1968A13C29}"/>
                  </a:ext>
                </a:extLst>
              </p:cNvPr>
              <p:cNvSpPr txBox="1"/>
              <p:nvPr/>
            </p:nvSpPr>
            <p:spPr>
              <a:xfrm>
                <a:off x="360001" y="827142"/>
                <a:ext cx="4885457" cy="1099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输入电阻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输入电压与输入电流的比值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FF04FC04-DB85-C8DE-61FD-2F1968A1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827142"/>
                <a:ext cx="4885457" cy="1099019"/>
              </a:xfrm>
              <a:prstGeom prst="rect">
                <a:avLst/>
              </a:prstGeom>
              <a:blipFill>
                <a:blip r:embed="rId3"/>
                <a:stretch>
                  <a:fillRect l="-2247" t="-2222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文本框 377">
            <a:extLst>
              <a:ext uri="{FF2B5EF4-FFF2-40B4-BE49-F238E27FC236}">
                <a16:creationId xmlns:a16="http://schemas.microsoft.com/office/drawing/2014/main" id="{6C4F3C43-3AF8-FDF3-5322-8F7D3240F1AE}"/>
              </a:ext>
            </a:extLst>
          </p:cNvPr>
          <p:cNvSpPr txBox="1"/>
          <p:nvPr/>
        </p:nvSpPr>
        <p:spPr>
          <a:xfrm>
            <a:off x="360000" y="3600000"/>
            <a:ext cx="3516262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测量输入电阻：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B545E8F8-5049-5DC6-F1A6-16A532EEBC74}"/>
                  </a:ext>
                </a:extLst>
              </p:cNvPr>
              <p:cNvSpPr txBox="1"/>
              <p:nvPr/>
            </p:nvSpPr>
            <p:spPr>
              <a:xfrm>
                <a:off x="360000" y="4320000"/>
                <a:ext cx="2979164" cy="1224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B545E8F8-5049-5DC6-F1A6-16A532EE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4320000"/>
                <a:ext cx="2979164" cy="12245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文本框 420">
                <a:extLst>
                  <a:ext uri="{FF2B5EF4-FFF2-40B4-BE49-F238E27FC236}">
                    <a16:creationId xmlns:a16="http://schemas.microsoft.com/office/drawing/2014/main" id="{0925688D-51F8-AEF7-21F9-7A82D2FAE151}"/>
                  </a:ext>
                </a:extLst>
              </p:cNvPr>
              <p:cNvSpPr txBox="1"/>
              <p:nvPr/>
            </p:nvSpPr>
            <p:spPr>
              <a:xfrm>
                <a:off x="360000" y="2160000"/>
                <a:ext cx="2244954" cy="901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1" name="文本框 420">
                <a:extLst>
                  <a:ext uri="{FF2B5EF4-FFF2-40B4-BE49-F238E27FC236}">
                    <a16:creationId xmlns:a16="http://schemas.microsoft.com/office/drawing/2014/main" id="{0925688D-51F8-AEF7-21F9-7A82D2FA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160000"/>
                <a:ext cx="2244954" cy="9014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2164C340-B95E-7972-74C1-9B2F8C39CF34}"/>
              </a:ext>
            </a:extLst>
          </p:cNvPr>
          <p:cNvGrpSpPr/>
          <p:nvPr/>
        </p:nvGrpSpPr>
        <p:grpSpPr>
          <a:xfrm>
            <a:off x="5508000" y="648000"/>
            <a:ext cx="6660000" cy="3096000"/>
            <a:chOff x="5508000" y="648000"/>
            <a:chExt cx="6660000" cy="3096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15249E3-1DF8-8A67-4C90-AD63C371BF87}"/>
                </a:ext>
              </a:extLst>
            </p:cNvPr>
            <p:cNvSpPr/>
            <p:nvPr/>
          </p:nvSpPr>
          <p:spPr>
            <a:xfrm>
              <a:off x="9720000" y="1799999"/>
              <a:ext cx="183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46873945-C1A8-C475-49B9-213461988667}"/>
                </a:ext>
              </a:extLst>
            </p:cNvPr>
            <p:cNvSpPr/>
            <p:nvPr/>
          </p:nvSpPr>
          <p:spPr>
            <a:xfrm>
              <a:off x="9432000" y="2160000"/>
              <a:ext cx="576000" cy="720000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1C137A7-7108-B9F3-4990-34BE5D056582}"/>
                </a:ext>
              </a:extLst>
            </p:cNvPr>
            <p:cNvCxnSpPr>
              <a:stCxn id="7" idx="0"/>
              <a:endCxn id="7" idx="2"/>
            </p:cNvCxnSpPr>
            <p:nvPr/>
          </p:nvCxnSpPr>
          <p:spPr>
            <a:xfrm>
              <a:off x="9720000" y="216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3F23EF8-9BAC-E312-026B-9FD0A8DF2D91}"/>
                </a:ext>
              </a:extLst>
            </p:cNvPr>
            <p:cNvSpPr/>
            <p:nvPr/>
          </p:nvSpPr>
          <p:spPr>
            <a:xfrm>
              <a:off x="11448000" y="2160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802210C-F27D-3DCC-8575-AD77FE0D7FF1}"/>
                </a:ext>
              </a:extLst>
            </p:cNvPr>
            <p:cNvSpPr/>
            <p:nvPr/>
          </p:nvSpPr>
          <p:spPr>
            <a:xfrm>
              <a:off x="9864000" y="1692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28FD621-B0A1-F2E1-8F70-52133C44FD8F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00" y="3204000"/>
              <a:ext cx="0" cy="3879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291F166-B3A9-7B3E-1504-02B14F452D0C}"/>
                </a:ext>
              </a:extLst>
            </p:cNvPr>
            <p:cNvCxnSpPr>
              <a:cxnSpLocks/>
            </p:cNvCxnSpPr>
            <p:nvPr/>
          </p:nvCxnSpPr>
          <p:spPr>
            <a:xfrm>
              <a:off x="9540000" y="3564000"/>
              <a:ext cx="3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3885711-769E-BBD5-BB5F-957675C2241C}"/>
                    </a:ext>
                  </a:extLst>
                </p:cNvPr>
                <p:cNvSpPr txBox="1"/>
                <p:nvPr/>
              </p:nvSpPr>
              <p:spPr>
                <a:xfrm>
                  <a:off x="9864000" y="1224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3885711-769E-BBD5-BB5F-957675C22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000" y="1224000"/>
                  <a:ext cx="720000" cy="432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255BE94-5931-51FB-1CBA-5EDB564A6807}"/>
                    </a:ext>
                  </a:extLst>
                </p:cNvPr>
                <p:cNvSpPr txBox="1"/>
                <p:nvPr/>
              </p:nvSpPr>
              <p:spPr>
                <a:xfrm>
                  <a:off x="11664000" y="2304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255BE94-5931-51FB-1CBA-5EDB564A6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4000" y="2304000"/>
                  <a:ext cx="504000" cy="432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7878E7-0CC4-1B17-D4EB-80EB5FB365E5}"/>
                    </a:ext>
                  </a:extLst>
                </p:cNvPr>
                <p:cNvSpPr txBox="1"/>
                <p:nvPr/>
              </p:nvSpPr>
              <p:spPr>
                <a:xfrm>
                  <a:off x="8568000" y="2304000"/>
                  <a:ext cx="90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vo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7878E7-0CC4-1B17-D4EB-80EB5FB36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000" y="2304000"/>
                  <a:ext cx="900000" cy="432000"/>
                </a:xfrm>
                <a:prstGeom prst="rect">
                  <a:avLst/>
                </a:prstGeom>
                <a:blipFill>
                  <a:blip r:embed="rId21"/>
                  <a:stretch>
                    <a:fillRect l="-6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4F9A7D3-2181-E7BD-5613-EC58AF7C0228}"/>
                    </a:ext>
                  </a:extLst>
                </p:cNvPr>
                <p:cNvSpPr txBox="1"/>
                <p:nvPr/>
              </p:nvSpPr>
              <p:spPr>
                <a:xfrm>
                  <a:off x="9288000" y="1908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4F9A7D3-2181-E7BD-5613-EC58AF7C0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1908000"/>
                  <a:ext cx="360000" cy="432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0882250-DFFF-1255-782B-BDDC0B27CF9B}"/>
                    </a:ext>
                  </a:extLst>
                </p:cNvPr>
                <p:cNvSpPr txBox="1"/>
                <p:nvPr/>
              </p:nvSpPr>
              <p:spPr>
                <a:xfrm>
                  <a:off x="9288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0882250-DFFF-1255-782B-BDDC0B27C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00" y="2664000"/>
                  <a:ext cx="360000" cy="432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CACBD58-FEFE-4802-0063-6FC23A24FAF0}"/>
                    </a:ext>
                  </a:extLst>
                </p:cNvPr>
                <p:cNvSpPr txBox="1"/>
                <p:nvPr/>
              </p:nvSpPr>
              <p:spPr>
                <a:xfrm>
                  <a:off x="10764000" y="2304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CACBD58-FEFE-4802-0063-6FC23A24FA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2304000"/>
                  <a:ext cx="540000" cy="432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4C332CF-6372-1C75-49B3-860E96113A4A}"/>
                </a:ext>
              </a:extLst>
            </p:cNvPr>
            <p:cNvSpPr/>
            <p:nvPr/>
          </p:nvSpPr>
          <p:spPr>
            <a:xfrm>
              <a:off x="10944000" y="172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CAB25D1-6B55-9EBC-58C7-7679F6CAA102}"/>
                </a:ext>
              </a:extLst>
            </p:cNvPr>
            <p:cNvSpPr/>
            <p:nvPr/>
          </p:nvSpPr>
          <p:spPr>
            <a:xfrm>
              <a:off x="10944000" y="316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CAC8C54-64A9-50D3-ED3D-52D3FA6AAA39}"/>
                    </a:ext>
                  </a:extLst>
                </p:cNvPr>
                <p:cNvSpPr txBox="1"/>
                <p:nvPr/>
              </p:nvSpPr>
              <p:spPr>
                <a:xfrm>
                  <a:off x="10834858" y="180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CAC8C54-64A9-50D3-ED3D-52D3FA6A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4858" y="1800000"/>
                  <a:ext cx="360000" cy="432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2E54516-EDEF-F60A-D0D6-557BC7B72BE5}"/>
                    </a:ext>
                  </a:extLst>
                </p:cNvPr>
                <p:cNvSpPr txBox="1"/>
                <p:nvPr/>
              </p:nvSpPr>
              <p:spPr>
                <a:xfrm>
                  <a:off x="10836000" y="284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2E54516-EDEF-F60A-D0D6-557BC7B72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6000" y="2844000"/>
                  <a:ext cx="360000" cy="432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69BF2E1-16B8-84FD-2966-245ADEEEAC8C}"/>
                </a:ext>
              </a:extLst>
            </p:cNvPr>
            <p:cNvSpPr/>
            <p:nvPr/>
          </p:nvSpPr>
          <p:spPr>
            <a:xfrm>
              <a:off x="7704000" y="1224000"/>
              <a:ext cx="3060000" cy="252000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0B285FC-6C8D-8D9E-9606-8345F6E4B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000" y="3240000"/>
              <a:ext cx="1701408" cy="1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C0CE9E3-9792-CA7B-6AC5-BDF95521AA5F}"/>
                </a:ext>
              </a:extLst>
            </p:cNvPr>
            <p:cNvSpPr/>
            <p:nvPr/>
          </p:nvSpPr>
          <p:spPr>
            <a:xfrm>
              <a:off x="6228000" y="1800000"/>
              <a:ext cx="2088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3241528-8BA9-0B96-758B-EB6A9EC847DF}"/>
                </a:ext>
              </a:extLst>
            </p:cNvPr>
            <p:cNvSpPr/>
            <p:nvPr/>
          </p:nvSpPr>
          <p:spPr>
            <a:xfrm>
              <a:off x="6408000" y="1692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0FF426D-F0C1-ECBA-365C-DBEA20707B00}"/>
                    </a:ext>
                  </a:extLst>
                </p:cNvPr>
                <p:cNvSpPr txBox="1"/>
                <p:nvPr/>
              </p:nvSpPr>
              <p:spPr>
                <a:xfrm>
                  <a:off x="6409123" y="1224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0FF426D-F0C1-ECBA-365C-DBEA20707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123" y="1224000"/>
                  <a:ext cx="720000" cy="432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93889C5-E864-9911-80B7-897FE505FC8E}"/>
                    </a:ext>
                  </a:extLst>
                </p:cNvPr>
                <p:cNvSpPr txBox="1"/>
                <p:nvPr/>
              </p:nvSpPr>
              <p:spPr>
                <a:xfrm>
                  <a:off x="7686000" y="2304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93889C5-E864-9911-80B7-897FE505F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000" y="2304000"/>
                  <a:ext cx="648000" cy="432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928F0FB-BFF2-6880-5332-B5E5A13D3A25}"/>
                    </a:ext>
                  </a:extLst>
                </p:cNvPr>
                <p:cNvSpPr txBox="1"/>
                <p:nvPr/>
              </p:nvSpPr>
              <p:spPr>
                <a:xfrm>
                  <a:off x="7200000" y="2304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928F0FB-BFF2-6880-5332-B5E5A13D3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000" y="2304000"/>
                  <a:ext cx="540000" cy="432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7FA82AB-1A02-50E1-3ECE-E073158A8D88}"/>
                </a:ext>
              </a:extLst>
            </p:cNvPr>
            <p:cNvSpPr/>
            <p:nvPr/>
          </p:nvSpPr>
          <p:spPr>
            <a:xfrm>
              <a:off x="7380000" y="172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6A72457-537B-C128-BD90-36915027D4E7}"/>
                </a:ext>
              </a:extLst>
            </p:cNvPr>
            <p:cNvSpPr/>
            <p:nvPr/>
          </p:nvSpPr>
          <p:spPr>
            <a:xfrm>
              <a:off x="7380000" y="316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827FA54-E166-0B82-4365-B12BD7DFE503}"/>
                    </a:ext>
                  </a:extLst>
                </p:cNvPr>
                <p:cNvSpPr txBox="1"/>
                <p:nvPr/>
              </p:nvSpPr>
              <p:spPr>
                <a:xfrm>
                  <a:off x="7272000" y="180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827FA54-E166-0B82-4365-B12BD7DFE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00" y="1800000"/>
                  <a:ext cx="360000" cy="432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933BBE6-2A72-A1DB-413C-D26260054CDD}"/>
                    </a:ext>
                  </a:extLst>
                </p:cNvPr>
                <p:cNvSpPr txBox="1"/>
                <p:nvPr/>
              </p:nvSpPr>
              <p:spPr>
                <a:xfrm>
                  <a:off x="7272000" y="284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933BBE6-2A72-A1DB-413C-D26260054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000" y="2844000"/>
                  <a:ext cx="360000" cy="432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26EF773-72C0-1C08-93F9-D9841020803A}"/>
                </a:ext>
              </a:extLst>
            </p:cNvPr>
            <p:cNvSpPr/>
            <p:nvPr/>
          </p:nvSpPr>
          <p:spPr>
            <a:xfrm>
              <a:off x="5958000" y="2232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2EECD75-A936-FC14-1EB3-9BD119A3C21B}"/>
                    </a:ext>
                  </a:extLst>
                </p:cNvPr>
                <p:cNvSpPr txBox="1"/>
                <p:nvPr/>
              </p:nvSpPr>
              <p:spPr>
                <a:xfrm>
                  <a:off x="5832000" y="18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2EECD75-A936-FC14-1EB3-9BD119A3C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000" y="1836000"/>
                  <a:ext cx="360000" cy="432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78A374E-9B2D-8CC2-7015-C7AA67EBA9F6}"/>
                    </a:ext>
                  </a:extLst>
                </p:cNvPr>
                <p:cNvSpPr txBox="1"/>
                <p:nvPr/>
              </p:nvSpPr>
              <p:spPr>
                <a:xfrm>
                  <a:off x="5508000" y="2214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78A374E-9B2D-8CC2-7015-C7AA67EBA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00" y="2214000"/>
                  <a:ext cx="540000" cy="432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CAF2EC4-BB48-23F2-E595-D26417DB3F9F}"/>
                    </a:ext>
                  </a:extLst>
                </p:cNvPr>
                <p:cNvSpPr txBox="1"/>
                <p:nvPr/>
              </p:nvSpPr>
              <p:spPr>
                <a:xfrm>
                  <a:off x="5832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CAF2EC4-BB48-23F2-E595-D26417DB3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000" y="2664000"/>
                  <a:ext cx="360000" cy="432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53A2EE8-10D8-81FD-F5B0-AE501B50AA04}"/>
                </a:ext>
              </a:extLst>
            </p:cNvPr>
            <p:cNvCxnSpPr>
              <a:cxnSpLocks/>
              <a:stCxn id="4" idx="4"/>
              <a:endCxn id="4" idx="0"/>
            </p:cNvCxnSpPr>
            <p:nvPr/>
          </p:nvCxnSpPr>
          <p:spPr>
            <a:xfrm flipV="1">
              <a:off x="6228000" y="2232000"/>
              <a:ext cx="0" cy="540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1346750-F83F-E7DC-0494-7B1883A12D71}"/>
                </a:ext>
              </a:extLst>
            </p:cNvPr>
            <p:cNvSpPr/>
            <p:nvPr/>
          </p:nvSpPr>
          <p:spPr>
            <a:xfrm>
              <a:off x="8242840" y="316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3C44404-60D1-DC3E-7AC5-6599046CD770}"/>
                </a:ext>
              </a:extLst>
            </p:cNvPr>
            <p:cNvSpPr/>
            <p:nvPr/>
          </p:nvSpPr>
          <p:spPr>
            <a:xfrm>
              <a:off x="8208000" y="2160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D9A5885-9537-10AA-95B9-45CC115E5A81}"/>
                </a:ext>
              </a:extLst>
            </p:cNvPr>
            <p:cNvSpPr/>
            <p:nvPr/>
          </p:nvSpPr>
          <p:spPr>
            <a:xfrm>
              <a:off x="9648000" y="316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1BB7616-8BCB-74CA-0B03-7D7B181EFFE1}"/>
                </a:ext>
              </a:extLst>
            </p:cNvPr>
            <p:cNvSpPr txBox="1"/>
            <p:nvPr/>
          </p:nvSpPr>
          <p:spPr>
            <a:xfrm>
              <a:off x="7704000" y="648000"/>
              <a:ext cx="306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放大电路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44E13674-5D3D-B470-F75F-D8262BDD5FD5}"/>
                </a:ext>
              </a:extLst>
            </p:cNvPr>
            <p:cNvCxnSpPr>
              <a:cxnSpLocks/>
            </p:cNvCxnSpPr>
            <p:nvPr/>
          </p:nvCxnSpPr>
          <p:spPr>
            <a:xfrm>
              <a:off x="7236000" y="1584000"/>
              <a:ext cx="396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B853217-4105-9033-F684-0D1A89F03DA5}"/>
                    </a:ext>
                  </a:extLst>
                </p:cNvPr>
                <p:cNvSpPr txBox="1"/>
                <p:nvPr/>
              </p:nvSpPr>
              <p:spPr>
                <a:xfrm>
                  <a:off x="7236000" y="1080000"/>
                  <a:ext cx="3600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B853217-4105-9033-F684-0D1A89F03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1080000"/>
                  <a:ext cx="360000" cy="430887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B7FDE5C-EA61-FCB8-AEBA-60E02D906519}"/>
              </a:ext>
            </a:extLst>
          </p:cNvPr>
          <p:cNvGrpSpPr/>
          <p:nvPr/>
        </p:nvGrpSpPr>
        <p:grpSpPr>
          <a:xfrm>
            <a:off x="6444000" y="3924000"/>
            <a:ext cx="5724000" cy="2484000"/>
            <a:chOff x="6444000" y="3924000"/>
            <a:chExt cx="5724000" cy="2484000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979C7EAD-7766-DFDC-E3B4-80BB27122BCD}"/>
                </a:ext>
              </a:extLst>
            </p:cNvPr>
            <p:cNvSpPr/>
            <p:nvPr/>
          </p:nvSpPr>
          <p:spPr>
            <a:xfrm>
              <a:off x="7200000" y="4500000"/>
              <a:ext cx="2412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56A94773-D722-D63A-BE95-4417B141941B}"/>
                </a:ext>
              </a:extLst>
            </p:cNvPr>
            <p:cNvSpPr/>
            <p:nvPr/>
          </p:nvSpPr>
          <p:spPr>
            <a:xfrm>
              <a:off x="7488000" y="4392000"/>
              <a:ext cx="720000" cy="216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5A288C39-0927-8F0A-000D-AC8F3B525CDF}"/>
                </a:ext>
              </a:extLst>
            </p:cNvPr>
            <p:cNvSpPr/>
            <p:nvPr/>
          </p:nvSpPr>
          <p:spPr>
            <a:xfrm>
              <a:off x="9720000" y="4500000"/>
              <a:ext cx="1836000" cy="14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2381189-BBAC-FF21-EB7E-C18E16CDE21A}"/>
                    </a:ext>
                  </a:extLst>
                </p:cNvPr>
                <p:cNvSpPr txBox="1"/>
                <p:nvPr/>
              </p:nvSpPr>
              <p:spPr>
                <a:xfrm>
                  <a:off x="7488000" y="3924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2381189-BBAC-FF21-EB7E-C18E16CDE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8000" y="3924000"/>
                  <a:ext cx="720000" cy="43200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115CB2EA-B08F-9F9D-8760-986B147F0478}"/>
                </a:ext>
              </a:extLst>
            </p:cNvPr>
            <p:cNvSpPr/>
            <p:nvPr/>
          </p:nvSpPr>
          <p:spPr>
            <a:xfrm>
              <a:off x="6930000" y="4968000"/>
              <a:ext cx="540000" cy="5400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A40D8379-5C77-5537-9F49-22A6BC4BC139}"/>
                    </a:ext>
                  </a:extLst>
                </p:cNvPr>
                <p:cNvSpPr txBox="1"/>
                <p:nvPr/>
              </p:nvSpPr>
              <p:spPr>
                <a:xfrm>
                  <a:off x="6840000" y="4608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A40D8379-5C77-5537-9F49-22A6BC4BC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000" y="4608000"/>
                  <a:ext cx="360000" cy="43200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本框 295">
                  <a:extLst>
                    <a:ext uri="{FF2B5EF4-FFF2-40B4-BE49-F238E27FC236}">
                      <a16:creationId xmlns:a16="http://schemas.microsoft.com/office/drawing/2014/main" id="{2CF724B5-BFBC-638F-6DDC-7703288A206E}"/>
                    </a:ext>
                  </a:extLst>
                </p:cNvPr>
                <p:cNvSpPr txBox="1"/>
                <p:nvPr/>
              </p:nvSpPr>
              <p:spPr>
                <a:xfrm>
                  <a:off x="6444000" y="4968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6" name="文本框 295">
                  <a:extLst>
                    <a:ext uri="{FF2B5EF4-FFF2-40B4-BE49-F238E27FC236}">
                      <a16:creationId xmlns:a16="http://schemas.microsoft.com/office/drawing/2014/main" id="{2CF724B5-BFBC-638F-6DDC-7703288A2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000" y="4968000"/>
                  <a:ext cx="540000" cy="43200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B056E632-18F2-3B9D-0B67-55FB2C2433C5}"/>
                    </a:ext>
                  </a:extLst>
                </p:cNvPr>
                <p:cNvSpPr txBox="1"/>
                <p:nvPr/>
              </p:nvSpPr>
              <p:spPr>
                <a:xfrm>
                  <a:off x="6840000" y="54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7" name="文本框 296">
                  <a:extLst>
                    <a:ext uri="{FF2B5EF4-FFF2-40B4-BE49-F238E27FC236}">
                      <a16:creationId xmlns:a16="http://schemas.microsoft.com/office/drawing/2014/main" id="{B056E632-18F2-3B9D-0B67-55FB2C243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000" y="5436000"/>
                  <a:ext cx="360000" cy="432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FAA4A31F-59BD-888F-1357-6CF9F7D5F164}"/>
                </a:ext>
              </a:extLst>
            </p:cNvPr>
            <p:cNvCxnSpPr>
              <a:cxnSpLocks/>
              <a:stCxn id="273" idx="4"/>
              <a:endCxn id="273" idx="0"/>
            </p:cNvCxnSpPr>
            <p:nvPr/>
          </p:nvCxnSpPr>
          <p:spPr>
            <a:xfrm flipV="1">
              <a:off x="7200000" y="4968000"/>
              <a:ext cx="0" cy="540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506C1E45-E9A4-4114-A1B6-E22E9FD040A7}"/>
                </a:ext>
              </a:extLst>
            </p:cNvPr>
            <p:cNvCxnSpPr/>
            <p:nvPr/>
          </p:nvCxnSpPr>
          <p:spPr>
            <a:xfrm>
              <a:off x="7776000" y="5399999"/>
              <a:ext cx="0" cy="72000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5B52FDEF-8B7F-C888-88FD-3ACB498789E3}"/>
                </a:ext>
              </a:extLst>
            </p:cNvPr>
            <p:cNvCxnSpPr>
              <a:cxnSpLocks/>
            </p:cNvCxnSpPr>
            <p:nvPr/>
          </p:nvCxnSpPr>
          <p:spPr>
            <a:xfrm>
              <a:off x="7776000" y="5400000"/>
              <a:ext cx="540000" cy="0"/>
            </a:xfrm>
            <a:prstGeom prst="line">
              <a:avLst/>
            </a:prstGeom>
            <a:ln w="381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文本框 319">
                  <a:extLst>
                    <a:ext uri="{FF2B5EF4-FFF2-40B4-BE49-F238E27FC236}">
                      <a16:creationId xmlns:a16="http://schemas.microsoft.com/office/drawing/2014/main" id="{2A09F4AF-B142-6DCB-C608-3BC14D1CC0C6}"/>
                    </a:ext>
                  </a:extLst>
                </p:cNvPr>
                <p:cNvSpPr txBox="1"/>
                <p:nvPr/>
              </p:nvSpPr>
              <p:spPr>
                <a:xfrm>
                  <a:off x="7344000" y="5976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20" name="文本框 319">
                  <a:extLst>
                    <a:ext uri="{FF2B5EF4-FFF2-40B4-BE49-F238E27FC236}">
                      <a16:creationId xmlns:a16="http://schemas.microsoft.com/office/drawing/2014/main" id="{2A09F4AF-B142-6DCB-C608-3BC14D1CC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000" y="5976000"/>
                  <a:ext cx="540000" cy="43200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09E7F12-37F5-5E44-832F-22A9B495F932}"/>
                </a:ext>
              </a:extLst>
            </p:cNvPr>
            <p:cNvSpPr/>
            <p:nvPr/>
          </p:nvSpPr>
          <p:spPr>
            <a:xfrm>
              <a:off x="11448000" y="4860000"/>
              <a:ext cx="216000" cy="72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6DE1BC3-D19A-E286-9230-05B664AC8C17}"/>
                    </a:ext>
                  </a:extLst>
                </p:cNvPr>
                <p:cNvSpPr txBox="1"/>
                <p:nvPr/>
              </p:nvSpPr>
              <p:spPr>
                <a:xfrm>
                  <a:off x="11664000" y="5004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6DE1BC3-D19A-E286-9230-05B664AC8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4000" y="5004000"/>
                  <a:ext cx="504000" cy="43200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811CA0F-435F-ACE1-14E6-DF18DB50EAEB}"/>
                    </a:ext>
                  </a:extLst>
                </p:cNvPr>
                <p:cNvSpPr txBox="1"/>
                <p:nvPr/>
              </p:nvSpPr>
              <p:spPr>
                <a:xfrm>
                  <a:off x="10692000" y="5004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811CA0F-435F-ACE1-14E6-DF18DB50E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000" y="5004000"/>
                  <a:ext cx="540000" cy="43200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9C927E15-2D56-8A32-2DD0-B7B2B3813713}"/>
                </a:ext>
              </a:extLst>
            </p:cNvPr>
            <p:cNvSpPr/>
            <p:nvPr/>
          </p:nvSpPr>
          <p:spPr>
            <a:xfrm>
              <a:off x="8928000" y="4320000"/>
              <a:ext cx="1656000" cy="18000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放大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</a:t>
              </a:r>
              <a:endPara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83809AC-FDDC-47AE-8176-5FD77EDB0A3A}"/>
                </a:ext>
              </a:extLst>
            </p:cNvPr>
            <p:cNvSpPr/>
            <p:nvPr/>
          </p:nvSpPr>
          <p:spPr>
            <a:xfrm>
              <a:off x="10872000" y="442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DB38548-73B8-BFB8-DF07-199D980DE17C}"/>
                </a:ext>
              </a:extLst>
            </p:cNvPr>
            <p:cNvSpPr/>
            <p:nvPr/>
          </p:nvSpPr>
          <p:spPr>
            <a:xfrm>
              <a:off x="10872000" y="5868000"/>
              <a:ext cx="144000" cy="144000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E433065-C861-3D7C-9626-D4839369E4CC}"/>
                    </a:ext>
                  </a:extLst>
                </p:cNvPr>
                <p:cNvSpPr txBox="1"/>
                <p:nvPr/>
              </p:nvSpPr>
              <p:spPr>
                <a:xfrm>
                  <a:off x="10762858" y="4500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E433065-C861-3D7C-9626-D4839369E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858" y="4500000"/>
                  <a:ext cx="360000" cy="432000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6413E5D9-478A-2EDB-F521-ECDC169026ED}"/>
                    </a:ext>
                  </a:extLst>
                </p:cNvPr>
                <p:cNvSpPr txBox="1"/>
                <p:nvPr/>
              </p:nvSpPr>
              <p:spPr>
                <a:xfrm>
                  <a:off x="10764000" y="554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6413E5D9-478A-2EDB-F521-ECDC16902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5544000"/>
                  <a:ext cx="360000" cy="43200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3FA72DA0-1FEC-A013-FA59-8006FBEDF809}"/>
                </a:ext>
              </a:extLst>
            </p:cNvPr>
            <p:cNvGrpSpPr/>
            <p:nvPr/>
          </p:nvGrpSpPr>
          <p:grpSpPr>
            <a:xfrm>
              <a:off x="8316000" y="4428000"/>
              <a:ext cx="540000" cy="1584000"/>
              <a:chOff x="10916400" y="4580400"/>
              <a:chExt cx="540000" cy="1584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8" name="文本框 447">
                    <a:extLst>
                      <a:ext uri="{FF2B5EF4-FFF2-40B4-BE49-F238E27FC236}">
                        <a16:creationId xmlns:a16="http://schemas.microsoft.com/office/drawing/2014/main" id="{6C4ACC8F-22B9-8423-8B8D-EC482499980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6400" y="5156400"/>
                    <a:ext cx="540000" cy="4320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8" name="文本框 447">
                    <a:extLst>
                      <a:ext uri="{FF2B5EF4-FFF2-40B4-BE49-F238E27FC236}">
                        <a16:creationId xmlns:a16="http://schemas.microsoft.com/office/drawing/2014/main" id="{6C4ACC8F-22B9-8423-8B8D-EC4824999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6400" y="5156400"/>
                    <a:ext cx="540000" cy="43200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9" name="椭圆 448">
                <a:extLst>
                  <a:ext uri="{FF2B5EF4-FFF2-40B4-BE49-F238E27FC236}">
                    <a16:creationId xmlns:a16="http://schemas.microsoft.com/office/drawing/2014/main" id="{40BD636D-332E-4902-8B9A-7949F94269AA}"/>
                  </a:ext>
                </a:extLst>
              </p:cNvPr>
              <p:cNvSpPr/>
              <p:nvPr/>
            </p:nvSpPr>
            <p:spPr>
              <a:xfrm>
                <a:off x="11096400" y="4580400"/>
                <a:ext cx="144000" cy="144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450" name="椭圆 449">
                <a:extLst>
                  <a:ext uri="{FF2B5EF4-FFF2-40B4-BE49-F238E27FC236}">
                    <a16:creationId xmlns:a16="http://schemas.microsoft.com/office/drawing/2014/main" id="{93B4464B-562F-73AA-888C-A7B6288D4642}"/>
                  </a:ext>
                </a:extLst>
              </p:cNvPr>
              <p:cNvSpPr/>
              <p:nvPr/>
            </p:nvSpPr>
            <p:spPr>
              <a:xfrm>
                <a:off x="11096400" y="6020400"/>
                <a:ext cx="144000" cy="144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1" name="文本框 450">
                    <a:extLst>
                      <a:ext uri="{FF2B5EF4-FFF2-40B4-BE49-F238E27FC236}">
                        <a16:creationId xmlns:a16="http://schemas.microsoft.com/office/drawing/2014/main" id="{1EC4F839-5A8F-6293-F3D6-CEA23974AE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7258" y="46524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1" name="文本框 450">
                    <a:extLst>
                      <a:ext uri="{FF2B5EF4-FFF2-40B4-BE49-F238E27FC236}">
                        <a16:creationId xmlns:a16="http://schemas.microsoft.com/office/drawing/2014/main" id="{1EC4F839-5A8F-6293-F3D6-CEA23974AE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7258" y="4652400"/>
                    <a:ext cx="360000" cy="432000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2" name="文本框 451">
                    <a:extLst>
                      <a:ext uri="{FF2B5EF4-FFF2-40B4-BE49-F238E27FC236}">
                        <a16:creationId xmlns:a16="http://schemas.microsoft.com/office/drawing/2014/main" id="{F01E9C04-7BE5-BA4E-4A38-5E4922B4F3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8400" y="56964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2" name="文本框 451">
                    <a:extLst>
                      <a:ext uri="{FF2B5EF4-FFF2-40B4-BE49-F238E27FC236}">
                        <a16:creationId xmlns:a16="http://schemas.microsoft.com/office/drawing/2014/main" id="{F01E9C04-7BE5-BA4E-4A38-5E4922B4F3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88400" y="5696400"/>
                    <a:ext cx="360000" cy="43200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261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40760</TotalTime>
  <Words>4230</Words>
  <Application>Microsoft Office PowerPoint</Application>
  <PresentationFormat>宽屏</PresentationFormat>
  <Paragraphs>1076</Paragraphs>
  <Slides>39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楷体_GB2312</vt:lpstr>
      <vt:lpstr>微软雅黑</vt:lpstr>
      <vt:lpstr>微软雅黑</vt:lpstr>
      <vt:lpstr>Arial</vt:lpstr>
      <vt:lpstr>Cambria Math</vt:lpstr>
      <vt:lpstr>Candara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 Liao</dc:creator>
  <cp:lastModifiedBy>QF</cp:lastModifiedBy>
  <cp:revision>1879</cp:revision>
  <dcterms:created xsi:type="dcterms:W3CDTF">2024-12-23T04:28:42Z</dcterms:created>
  <dcterms:modified xsi:type="dcterms:W3CDTF">2025-12-31T09:10:49Z</dcterms:modified>
</cp:coreProperties>
</file>